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10.xml" ContentType="application/vnd.openxmlformats-officedocument.themeOverr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11.xml" ContentType="application/vnd.openxmlformats-officedocument.themeOverr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12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75" r:id="rId10"/>
    <p:sldId id="268" r:id="rId11"/>
    <p:sldId id="266" r:id="rId12"/>
    <p:sldId id="267" r:id="rId13"/>
    <p:sldId id="270" r:id="rId14"/>
    <p:sldId id="269" r:id="rId15"/>
    <p:sldId id="271" r:id="rId16"/>
    <p:sldId id="272" r:id="rId17"/>
    <p:sldId id="273" r:id="rId18"/>
    <p:sldId id="274" r:id="rId19"/>
    <p:sldId id="276" r:id="rId20"/>
    <p:sldId id="25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or Dobrota" initials="DD" lastIdx="1" clrIdx="0">
    <p:extLst>
      <p:ext uri="{19B8F6BF-5375-455C-9EA6-DF929625EA0E}">
        <p15:presenceInfo xmlns:p15="http://schemas.microsoft.com/office/powerpoint/2012/main" userId="b26e50c4814365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7" autoAdjust="0"/>
    <p:restoredTop sz="85281" autoAdjust="0"/>
  </p:normalViewPr>
  <p:slideViewPr>
    <p:cSldViewPr snapToGrid="0">
      <p:cViewPr varScale="1">
        <p:scale>
          <a:sx n="106" d="100"/>
          <a:sy n="106" d="100"/>
        </p:scale>
        <p:origin x="109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Microsoft_Excel_Worksheet8.xlsx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package" Target="../embeddings/Microsoft_Excel_Worksheet9.xlsx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package" Target="../embeddings/Microsoft_Excel_Worksheet10.xlsx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oleObject" Target="../embeddings/oleObject1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187988067400778E-2"/>
          <c:y val="7.0234666762718556E-2"/>
          <c:w val="0.92647681100563573"/>
          <c:h val="0.8240025348580345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nAnB=1600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chemeClr val="accent1"/>
              </a:solidFill>
              <a:ln w="317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Sheet1!$A$2:$A$2010</c:f>
              <c:numCache>
                <c:formatCode>General</c:formatCode>
                <c:ptCount val="2009"/>
                <c:pt idx="0">
                  <c:v>-1</c:v>
                </c:pt>
                <c:pt idx="1">
                  <c:v>-0.999</c:v>
                </c:pt>
                <c:pt idx="2">
                  <c:v>-0.998</c:v>
                </c:pt>
                <c:pt idx="3">
                  <c:v>-0.997</c:v>
                </c:pt>
                <c:pt idx="4">
                  <c:v>-0.996</c:v>
                </c:pt>
                <c:pt idx="5">
                  <c:v>-0.995</c:v>
                </c:pt>
                <c:pt idx="6">
                  <c:v>-0.99399999999999999</c:v>
                </c:pt>
                <c:pt idx="7">
                  <c:v>-0.99299999999999999</c:v>
                </c:pt>
                <c:pt idx="8">
                  <c:v>-0.99199999999999999</c:v>
                </c:pt>
                <c:pt idx="9">
                  <c:v>-0.99099999999999999</c:v>
                </c:pt>
                <c:pt idx="10">
                  <c:v>-0.99</c:v>
                </c:pt>
                <c:pt idx="11">
                  <c:v>-0.98899999999999999</c:v>
                </c:pt>
                <c:pt idx="12">
                  <c:v>-0.98799999999999999</c:v>
                </c:pt>
                <c:pt idx="13">
                  <c:v>-0.98699999999999999</c:v>
                </c:pt>
                <c:pt idx="14">
                  <c:v>-0.98599999999999999</c:v>
                </c:pt>
                <c:pt idx="15">
                  <c:v>-0.98499999999999999</c:v>
                </c:pt>
                <c:pt idx="16">
                  <c:v>-0.98399999999999999</c:v>
                </c:pt>
                <c:pt idx="17">
                  <c:v>-0.98299999999999998</c:v>
                </c:pt>
                <c:pt idx="18">
                  <c:v>-0.98199999999999998</c:v>
                </c:pt>
                <c:pt idx="19">
                  <c:v>-0.98099999999999998</c:v>
                </c:pt>
                <c:pt idx="20">
                  <c:v>-0.98</c:v>
                </c:pt>
                <c:pt idx="21">
                  <c:v>-0.97899999999999998</c:v>
                </c:pt>
                <c:pt idx="22">
                  <c:v>-0.97799999999999998</c:v>
                </c:pt>
                <c:pt idx="23">
                  <c:v>-0.97699999999999998</c:v>
                </c:pt>
                <c:pt idx="24">
                  <c:v>-0.97599999999999998</c:v>
                </c:pt>
                <c:pt idx="25">
                  <c:v>-0.97499999999999998</c:v>
                </c:pt>
                <c:pt idx="26">
                  <c:v>-0.97399999999999998</c:v>
                </c:pt>
                <c:pt idx="27">
                  <c:v>-0.97299999999999998</c:v>
                </c:pt>
                <c:pt idx="28">
                  <c:v>-0.97199999999999998</c:v>
                </c:pt>
                <c:pt idx="29">
                  <c:v>-0.97099999999999997</c:v>
                </c:pt>
                <c:pt idx="30">
                  <c:v>-0.97</c:v>
                </c:pt>
                <c:pt idx="31">
                  <c:v>-0.96899999999999997</c:v>
                </c:pt>
                <c:pt idx="32">
                  <c:v>-0.96799999999999997</c:v>
                </c:pt>
                <c:pt idx="33">
                  <c:v>-0.96699999999999997</c:v>
                </c:pt>
                <c:pt idx="34">
                  <c:v>-0.96599999999999997</c:v>
                </c:pt>
                <c:pt idx="35">
                  <c:v>-0.96499999999999997</c:v>
                </c:pt>
                <c:pt idx="36">
                  <c:v>-0.96399999999999997</c:v>
                </c:pt>
                <c:pt idx="37">
                  <c:v>-0.96299999999999997</c:v>
                </c:pt>
                <c:pt idx="38">
                  <c:v>-0.96199999999999997</c:v>
                </c:pt>
                <c:pt idx="39">
                  <c:v>-0.96099999999999997</c:v>
                </c:pt>
                <c:pt idx="40">
                  <c:v>-0.96</c:v>
                </c:pt>
                <c:pt idx="41">
                  <c:v>-0.95899999999999996</c:v>
                </c:pt>
                <c:pt idx="42">
                  <c:v>-0.95799999999999996</c:v>
                </c:pt>
                <c:pt idx="43">
                  <c:v>-0.95699999999999996</c:v>
                </c:pt>
                <c:pt idx="44">
                  <c:v>-0.95599999999999996</c:v>
                </c:pt>
                <c:pt idx="45">
                  <c:v>-0.95499999999999996</c:v>
                </c:pt>
                <c:pt idx="46">
                  <c:v>-0.95399999999999996</c:v>
                </c:pt>
                <c:pt idx="47">
                  <c:v>-0.95299999999999996</c:v>
                </c:pt>
                <c:pt idx="48">
                  <c:v>-0.95199999999999996</c:v>
                </c:pt>
                <c:pt idx="49">
                  <c:v>-0.95099999999999996</c:v>
                </c:pt>
                <c:pt idx="50">
                  <c:v>-0.95</c:v>
                </c:pt>
                <c:pt idx="51">
                  <c:v>-0.94899999999999995</c:v>
                </c:pt>
                <c:pt idx="52">
                  <c:v>-0.94799999999999995</c:v>
                </c:pt>
                <c:pt idx="53">
                  <c:v>-0.94699999999999995</c:v>
                </c:pt>
                <c:pt idx="54">
                  <c:v>-0.94599999999999995</c:v>
                </c:pt>
                <c:pt idx="55">
                  <c:v>-0.94499999999999995</c:v>
                </c:pt>
                <c:pt idx="56">
                  <c:v>-0.94399999999999995</c:v>
                </c:pt>
                <c:pt idx="57">
                  <c:v>-0.94299999999999995</c:v>
                </c:pt>
                <c:pt idx="58">
                  <c:v>-0.94199999999999995</c:v>
                </c:pt>
                <c:pt idx="59">
                  <c:v>-0.94099999999999995</c:v>
                </c:pt>
                <c:pt idx="60">
                  <c:v>-0.94</c:v>
                </c:pt>
                <c:pt idx="61">
                  <c:v>-0.93899999999999995</c:v>
                </c:pt>
                <c:pt idx="62">
                  <c:v>-0.93799999999999994</c:v>
                </c:pt>
                <c:pt idx="63">
                  <c:v>-0.93699999999999994</c:v>
                </c:pt>
                <c:pt idx="64">
                  <c:v>-0.93599999999999994</c:v>
                </c:pt>
                <c:pt idx="65">
                  <c:v>-0.93499999999999994</c:v>
                </c:pt>
                <c:pt idx="66">
                  <c:v>-0.93399999999999994</c:v>
                </c:pt>
                <c:pt idx="67">
                  <c:v>-0.93299999999999994</c:v>
                </c:pt>
                <c:pt idx="68">
                  <c:v>-0.93199999999999994</c:v>
                </c:pt>
                <c:pt idx="69">
                  <c:v>-0.93099999999999994</c:v>
                </c:pt>
                <c:pt idx="70">
                  <c:v>-0.92999999999999994</c:v>
                </c:pt>
                <c:pt idx="71">
                  <c:v>-0.92899999999999994</c:v>
                </c:pt>
                <c:pt idx="72">
                  <c:v>-0.92799999999999994</c:v>
                </c:pt>
                <c:pt idx="73">
                  <c:v>-0.92699999999999994</c:v>
                </c:pt>
                <c:pt idx="74">
                  <c:v>-0.92599999999999993</c:v>
                </c:pt>
                <c:pt idx="75">
                  <c:v>-0.92499999999999993</c:v>
                </c:pt>
                <c:pt idx="76">
                  <c:v>-0.92399999999999993</c:v>
                </c:pt>
                <c:pt idx="77">
                  <c:v>-0.92299999999999993</c:v>
                </c:pt>
                <c:pt idx="78">
                  <c:v>-0.92199999999999993</c:v>
                </c:pt>
                <c:pt idx="79">
                  <c:v>-0.92099999999999993</c:v>
                </c:pt>
                <c:pt idx="80">
                  <c:v>-0.91999999999999993</c:v>
                </c:pt>
                <c:pt idx="81">
                  <c:v>-0.91899999999999993</c:v>
                </c:pt>
                <c:pt idx="82">
                  <c:v>-0.91799999999999993</c:v>
                </c:pt>
                <c:pt idx="83">
                  <c:v>-0.91699999999999993</c:v>
                </c:pt>
                <c:pt idx="84">
                  <c:v>-0.91599999999999993</c:v>
                </c:pt>
                <c:pt idx="85">
                  <c:v>-0.91499999999999992</c:v>
                </c:pt>
                <c:pt idx="86">
                  <c:v>-0.91399999999999992</c:v>
                </c:pt>
                <c:pt idx="87">
                  <c:v>-0.91299999999999992</c:v>
                </c:pt>
                <c:pt idx="88">
                  <c:v>-0.91199999999999992</c:v>
                </c:pt>
                <c:pt idx="89">
                  <c:v>-0.91099999999999992</c:v>
                </c:pt>
                <c:pt idx="90">
                  <c:v>-0.90999999999999992</c:v>
                </c:pt>
                <c:pt idx="91">
                  <c:v>-0.90899999999999992</c:v>
                </c:pt>
                <c:pt idx="92">
                  <c:v>-0.90799999999999992</c:v>
                </c:pt>
                <c:pt idx="93">
                  <c:v>-0.90699999999999992</c:v>
                </c:pt>
                <c:pt idx="94">
                  <c:v>-0.90599999999999992</c:v>
                </c:pt>
                <c:pt idx="95">
                  <c:v>-0.90499999999999992</c:v>
                </c:pt>
                <c:pt idx="96">
                  <c:v>-0.90399999999999991</c:v>
                </c:pt>
                <c:pt idx="97">
                  <c:v>-0.90299999999999991</c:v>
                </c:pt>
                <c:pt idx="98">
                  <c:v>-0.90199999999999991</c:v>
                </c:pt>
                <c:pt idx="99">
                  <c:v>-0.90099999999999991</c:v>
                </c:pt>
                <c:pt idx="100">
                  <c:v>-0.89999999999999991</c:v>
                </c:pt>
                <c:pt idx="101">
                  <c:v>-0.89899999999999991</c:v>
                </c:pt>
                <c:pt idx="102">
                  <c:v>-0.89799999999999991</c:v>
                </c:pt>
                <c:pt idx="103">
                  <c:v>-0.89699999999999991</c:v>
                </c:pt>
                <c:pt idx="104">
                  <c:v>-0.89599999999999991</c:v>
                </c:pt>
                <c:pt idx="105">
                  <c:v>-0.89499999999999991</c:v>
                </c:pt>
                <c:pt idx="106">
                  <c:v>-0.89399999999999991</c:v>
                </c:pt>
                <c:pt idx="107">
                  <c:v>-0.8929999999999999</c:v>
                </c:pt>
                <c:pt idx="108">
                  <c:v>-0.8919999999999999</c:v>
                </c:pt>
                <c:pt idx="109">
                  <c:v>-0.8909999999999999</c:v>
                </c:pt>
                <c:pt idx="110">
                  <c:v>-0.8899999999999999</c:v>
                </c:pt>
                <c:pt idx="111">
                  <c:v>-0.8889999999999999</c:v>
                </c:pt>
                <c:pt idx="112">
                  <c:v>-0.8879999999999999</c:v>
                </c:pt>
                <c:pt idx="113">
                  <c:v>-0.8869999999999999</c:v>
                </c:pt>
                <c:pt idx="114">
                  <c:v>-0.8859999999999999</c:v>
                </c:pt>
                <c:pt idx="115">
                  <c:v>-0.8849999999999999</c:v>
                </c:pt>
                <c:pt idx="116">
                  <c:v>-0.8839999999999999</c:v>
                </c:pt>
                <c:pt idx="117">
                  <c:v>-0.8829999999999999</c:v>
                </c:pt>
                <c:pt idx="118">
                  <c:v>-0.8819999999999999</c:v>
                </c:pt>
                <c:pt idx="119">
                  <c:v>-0.88099999999999989</c:v>
                </c:pt>
                <c:pt idx="120">
                  <c:v>-0.87999999999999989</c:v>
                </c:pt>
                <c:pt idx="121">
                  <c:v>-0.87899999999999989</c:v>
                </c:pt>
                <c:pt idx="122">
                  <c:v>-0.87799999999999989</c:v>
                </c:pt>
                <c:pt idx="123">
                  <c:v>-0.87699999999999989</c:v>
                </c:pt>
                <c:pt idx="124">
                  <c:v>-0.87599999999999989</c:v>
                </c:pt>
                <c:pt idx="125">
                  <c:v>-0.87499999999999989</c:v>
                </c:pt>
                <c:pt idx="126">
                  <c:v>-0.87399999999999989</c:v>
                </c:pt>
                <c:pt idx="127">
                  <c:v>-0.87299999999999989</c:v>
                </c:pt>
                <c:pt idx="128">
                  <c:v>-0.87199999999999989</c:v>
                </c:pt>
                <c:pt idx="129">
                  <c:v>-0.87099999999999989</c:v>
                </c:pt>
                <c:pt idx="130">
                  <c:v>-0.86999999999999988</c:v>
                </c:pt>
                <c:pt idx="131">
                  <c:v>-0.86899999999999988</c:v>
                </c:pt>
                <c:pt idx="132">
                  <c:v>-0.86799999999999988</c:v>
                </c:pt>
                <c:pt idx="133">
                  <c:v>-0.86699999999999988</c:v>
                </c:pt>
                <c:pt idx="134">
                  <c:v>-0.86599999999999988</c:v>
                </c:pt>
                <c:pt idx="135">
                  <c:v>-0.86499999999999988</c:v>
                </c:pt>
                <c:pt idx="136">
                  <c:v>-0.86399999999999988</c:v>
                </c:pt>
                <c:pt idx="137">
                  <c:v>-0.86299999999999988</c:v>
                </c:pt>
                <c:pt idx="138">
                  <c:v>-0.86199999999999988</c:v>
                </c:pt>
                <c:pt idx="139">
                  <c:v>-0.86099999999999988</c:v>
                </c:pt>
                <c:pt idx="140">
                  <c:v>-0.85999999999999988</c:v>
                </c:pt>
                <c:pt idx="141">
                  <c:v>-0.85899999999999987</c:v>
                </c:pt>
                <c:pt idx="142">
                  <c:v>-0.85799999999999987</c:v>
                </c:pt>
                <c:pt idx="143">
                  <c:v>-0.85699999999999987</c:v>
                </c:pt>
                <c:pt idx="144">
                  <c:v>-0.85599999999999987</c:v>
                </c:pt>
                <c:pt idx="145">
                  <c:v>-0.85499999999999987</c:v>
                </c:pt>
                <c:pt idx="146">
                  <c:v>-0.85399999999999987</c:v>
                </c:pt>
                <c:pt idx="147">
                  <c:v>-0.85299999999999987</c:v>
                </c:pt>
                <c:pt idx="148">
                  <c:v>-0.85199999999999987</c:v>
                </c:pt>
                <c:pt idx="149">
                  <c:v>-0.85099999999999987</c:v>
                </c:pt>
                <c:pt idx="150">
                  <c:v>-0.84999999999999987</c:v>
                </c:pt>
                <c:pt idx="151">
                  <c:v>-0.84899999999999987</c:v>
                </c:pt>
                <c:pt idx="152">
                  <c:v>-0.84799999999999986</c:v>
                </c:pt>
                <c:pt idx="153">
                  <c:v>-0.84699999999999986</c:v>
                </c:pt>
                <c:pt idx="154">
                  <c:v>-0.84599999999999986</c:v>
                </c:pt>
                <c:pt idx="155">
                  <c:v>-0.84499999999999986</c:v>
                </c:pt>
                <c:pt idx="156">
                  <c:v>-0.84399999999999986</c:v>
                </c:pt>
                <c:pt idx="157">
                  <c:v>-0.84299999999999986</c:v>
                </c:pt>
                <c:pt idx="158">
                  <c:v>-0.84199999999999986</c:v>
                </c:pt>
                <c:pt idx="159">
                  <c:v>-0.84099999999999986</c:v>
                </c:pt>
                <c:pt idx="160">
                  <c:v>-0.83999999999999986</c:v>
                </c:pt>
                <c:pt idx="161">
                  <c:v>-0.83899999999999986</c:v>
                </c:pt>
                <c:pt idx="162">
                  <c:v>-0.83799999999999986</c:v>
                </c:pt>
                <c:pt idx="163">
                  <c:v>-0.83699999999999986</c:v>
                </c:pt>
                <c:pt idx="164">
                  <c:v>-0.83599999999999985</c:v>
                </c:pt>
                <c:pt idx="165">
                  <c:v>-0.83499999999999985</c:v>
                </c:pt>
                <c:pt idx="166">
                  <c:v>-0.83399999999999985</c:v>
                </c:pt>
                <c:pt idx="167">
                  <c:v>-0.83299999999999985</c:v>
                </c:pt>
                <c:pt idx="168">
                  <c:v>-0.83199999999999985</c:v>
                </c:pt>
                <c:pt idx="169">
                  <c:v>-0.83099999999999985</c:v>
                </c:pt>
                <c:pt idx="170">
                  <c:v>-0.82999999999999985</c:v>
                </c:pt>
                <c:pt idx="171">
                  <c:v>-0.82899999999999985</c:v>
                </c:pt>
                <c:pt idx="172">
                  <c:v>-0.82799999999999985</c:v>
                </c:pt>
                <c:pt idx="173">
                  <c:v>-0.82699999999999985</c:v>
                </c:pt>
                <c:pt idx="174">
                  <c:v>-0.82599999999999985</c:v>
                </c:pt>
                <c:pt idx="175">
                  <c:v>-0.82499999999999984</c:v>
                </c:pt>
                <c:pt idx="176">
                  <c:v>-0.82399999999999984</c:v>
                </c:pt>
                <c:pt idx="177">
                  <c:v>-0.82299999999999984</c:v>
                </c:pt>
                <c:pt idx="178">
                  <c:v>-0.82199999999999984</c:v>
                </c:pt>
                <c:pt idx="179">
                  <c:v>-0.82099999999999984</c:v>
                </c:pt>
                <c:pt idx="180">
                  <c:v>-0.81999999999999984</c:v>
                </c:pt>
                <c:pt idx="181">
                  <c:v>-0.81899999999999984</c:v>
                </c:pt>
                <c:pt idx="182">
                  <c:v>-0.81799999999999984</c:v>
                </c:pt>
                <c:pt idx="183">
                  <c:v>-0.81699999999999984</c:v>
                </c:pt>
                <c:pt idx="184">
                  <c:v>-0.81599999999999984</c:v>
                </c:pt>
                <c:pt idx="185">
                  <c:v>-0.81499999999999984</c:v>
                </c:pt>
                <c:pt idx="186">
                  <c:v>-0.81399999999999983</c:v>
                </c:pt>
                <c:pt idx="187">
                  <c:v>-0.81299999999999983</c:v>
                </c:pt>
                <c:pt idx="188">
                  <c:v>-0.81199999999999983</c:v>
                </c:pt>
                <c:pt idx="189">
                  <c:v>-0.81099999999999983</c:v>
                </c:pt>
                <c:pt idx="190">
                  <c:v>-0.80999999999999983</c:v>
                </c:pt>
                <c:pt idx="191">
                  <c:v>-0.80899999999999983</c:v>
                </c:pt>
                <c:pt idx="192">
                  <c:v>-0.80799999999999983</c:v>
                </c:pt>
                <c:pt idx="193">
                  <c:v>-0.80699999999999983</c:v>
                </c:pt>
                <c:pt idx="194">
                  <c:v>-0.80599999999999983</c:v>
                </c:pt>
                <c:pt idx="195">
                  <c:v>-0.80499999999999983</c:v>
                </c:pt>
                <c:pt idx="196">
                  <c:v>-0.80399999999999983</c:v>
                </c:pt>
                <c:pt idx="197">
                  <c:v>-0.80299999999999983</c:v>
                </c:pt>
                <c:pt idx="198">
                  <c:v>-0.80199999999999982</c:v>
                </c:pt>
                <c:pt idx="199">
                  <c:v>-0.80099999999999982</c:v>
                </c:pt>
                <c:pt idx="200">
                  <c:v>-0.79999999999999982</c:v>
                </c:pt>
                <c:pt idx="201">
                  <c:v>-0.79899999999999982</c:v>
                </c:pt>
                <c:pt idx="202">
                  <c:v>-0.79799999999999982</c:v>
                </c:pt>
                <c:pt idx="203">
                  <c:v>-0.79699999999999982</c:v>
                </c:pt>
                <c:pt idx="204">
                  <c:v>-0.79599999999999982</c:v>
                </c:pt>
                <c:pt idx="205">
                  <c:v>-0.79499999999999982</c:v>
                </c:pt>
                <c:pt idx="206">
                  <c:v>-0.79399999999999982</c:v>
                </c:pt>
                <c:pt idx="207">
                  <c:v>-0.79299999999999982</c:v>
                </c:pt>
                <c:pt idx="208">
                  <c:v>-0.79199999999999982</c:v>
                </c:pt>
                <c:pt idx="209">
                  <c:v>-0.79099999999999981</c:v>
                </c:pt>
                <c:pt idx="210">
                  <c:v>-0.78999999999999981</c:v>
                </c:pt>
                <c:pt idx="211">
                  <c:v>-0.78899999999999981</c:v>
                </c:pt>
                <c:pt idx="212">
                  <c:v>-0.78799999999999981</c:v>
                </c:pt>
                <c:pt idx="213">
                  <c:v>-0.78699999999999981</c:v>
                </c:pt>
                <c:pt idx="214">
                  <c:v>-0.78599999999999981</c:v>
                </c:pt>
                <c:pt idx="215">
                  <c:v>-0.78499999999999981</c:v>
                </c:pt>
                <c:pt idx="216">
                  <c:v>-0.78399999999999981</c:v>
                </c:pt>
                <c:pt idx="217">
                  <c:v>-0.78299999999999981</c:v>
                </c:pt>
                <c:pt idx="218">
                  <c:v>-0.78199999999999981</c:v>
                </c:pt>
                <c:pt idx="219">
                  <c:v>-0.78099999999999981</c:v>
                </c:pt>
                <c:pt idx="220">
                  <c:v>-0.7799999999999998</c:v>
                </c:pt>
                <c:pt idx="221">
                  <c:v>-0.7789999999999998</c:v>
                </c:pt>
                <c:pt idx="222">
                  <c:v>-0.7779999999999998</c:v>
                </c:pt>
                <c:pt idx="223">
                  <c:v>-0.7769999999999998</c:v>
                </c:pt>
                <c:pt idx="224">
                  <c:v>-0.7759999999999998</c:v>
                </c:pt>
                <c:pt idx="225">
                  <c:v>-0.7749999999999998</c:v>
                </c:pt>
                <c:pt idx="226">
                  <c:v>-0.7739999999999998</c:v>
                </c:pt>
                <c:pt idx="227">
                  <c:v>-0.7729999999999998</c:v>
                </c:pt>
                <c:pt idx="228">
                  <c:v>-0.7719999999999998</c:v>
                </c:pt>
                <c:pt idx="229">
                  <c:v>-0.7709999999999998</c:v>
                </c:pt>
                <c:pt idx="230">
                  <c:v>-0.7699999999999998</c:v>
                </c:pt>
                <c:pt idx="231">
                  <c:v>-0.76899999999999979</c:v>
                </c:pt>
                <c:pt idx="232">
                  <c:v>-0.76799999999999979</c:v>
                </c:pt>
                <c:pt idx="233">
                  <c:v>-0.76699999999999979</c:v>
                </c:pt>
                <c:pt idx="234">
                  <c:v>-0.76599999999999979</c:v>
                </c:pt>
                <c:pt idx="235">
                  <c:v>-0.76499999999999979</c:v>
                </c:pt>
                <c:pt idx="236">
                  <c:v>-0.76399999999999979</c:v>
                </c:pt>
                <c:pt idx="237">
                  <c:v>-0.76299999999999979</c:v>
                </c:pt>
                <c:pt idx="238">
                  <c:v>-0.76199999999999979</c:v>
                </c:pt>
                <c:pt idx="239">
                  <c:v>-0.76099999999999979</c:v>
                </c:pt>
                <c:pt idx="240">
                  <c:v>-0.75999999999999979</c:v>
                </c:pt>
                <c:pt idx="241">
                  <c:v>-0.75899999999999979</c:v>
                </c:pt>
                <c:pt idx="242">
                  <c:v>-0.75799999999999979</c:v>
                </c:pt>
                <c:pt idx="243">
                  <c:v>-0.75699999999999978</c:v>
                </c:pt>
                <c:pt idx="244">
                  <c:v>-0.75599999999999978</c:v>
                </c:pt>
                <c:pt idx="245">
                  <c:v>-0.75499999999999978</c:v>
                </c:pt>
                <c:pt idx="246">
                  <c:v>-0.75399999999999978</c:v>
                </c:pt>
                <c:pt idx="247">
                  <c:v>-0.75299999999999978</c:v>
                </c:pt>
                <c:pt idx="248">
                  <c:v>-0.75199999999999978</c:v>
                </c:pt>
                <c:pt idx="249">
                  <c:v>-0.75099999999999978</c:v>
                </c:pt>
                <c:pt idx="250">
                  <c:v>-0.74999999999999978</c:v>
                </c:pt>
                <c:pt idx="251">
                  <c:v>-0.74899999999999978</c:v>
                </c:pt>
                <c:pt idx="252">
                  <c:v>-0.74799999999999978</c:v>
                </c:pt>
                <c:pt idx="253">
                  <c:v>-0.74699999999999978</c:v>
                </c:pt>
                <c:pt idx="254">
                  <c:v>-0.74599999999999977</c:v>
                </c:pt>
                <c:pt idx="255">
                  <c:v>-0.74499999999999977</c:v>
                </c:pt>
                <c:pt idx="256">
                  <c:v>-0.74399999999999977</c:v>
                </c:pt>
                <c:pt idx="257">
                  <c:v>-0.74299999999999977</c:v>
                </c:pt>
                <c:pt idx="258">
                  <c:v>-0.74199999999999977</c:v>
                </c:pt>
                <c:pt idx="259">
                  <c:v>-0.74099999999999977</c:v>
                </c:pt>
                <c:pt idx="260">
                  <c:v>-0.73999999999999977</c:v>
                </c:pt>
                <c:pt idx="261">
                  <c:v>-0.73899999999999977</c:v>
                </c:pt>
                <c:pt idx="262">
                  <c:v>-0.73799999999999977</c:v>
                </c:pt>
                <c:pt idx="263">
                  <c:v>-0.73699999999999977</c:v>
                </c:pt>
                <c:pt idx="264">
                  <c:v>-0.73599999999999977</c:v>
                </c:pt>
                <c:pt idx="265">
                  <c:v>-0.73499999999999976</c:v>
                </c:pt>
                <c:pt idx="266">
                  <c:v>-0.73399999999999976</c:v>
                </c:pt>
                <c:pt idx="267">
                  <c:v>-0.73299999999999976</c:v>
                </c:pt>
                <c:pt idx="268">
                  <c:v>-0.73199999999999976</c:v>
                </c:pt>
                <c:pt idx="269">
                  <c:v>-0.73099999999999976</c:v>
                </c:pt>
                <c:pt idx="270">
                  <c:v>-0.72999999999999976</c:v>
                </c:pt>
                <c:pt idx="271">
                  <c:v>-0.72899999999999976</c:v>
                </c:pt>
                <c:pt idx="272">
                  <c:v>-0.72799999999999976</c:v>
                </c:pt>
                <c:pt idx="273">
                  <c:v>-0.72699999999999976</c:v>
                </c:pt>
                <c:pt idx="274">
                  <c:v>-0.72599999999999976</c:v>
                </c:pt>
                <c:pt idx="275">
                  <c:v>-0.72499999999999976</c:v>
                </c:pt>
                <c:pt idx="276">
                  <c:v>-0.72399999999999975</c:v>
                </c:pt>
                <c:pt idx="277">
                  <c:v>-0.72299999999999975</c:v>
                </c:pt>
                <c:pt idx="278">
                  <c:v>-0.72199999999999975</c:v>
                </c:pt>
                <c:pt idx="279">
                  <c:v>-0.72099999999999975</c:v>
                </c:pt>
                <c:pt idx="280">
                  <c:v>-0.71999999999999975</c:v>
                </c:pt>
                <c:pt idx="281">
                  <c:v>-0.71899999999999975</c:v>
                </c:pt>
                <c:pt idx="282">
                  <c:v>-0.71799999999999975</c:v>
                </c:pt>
                <c:pt idx="283">
                  <c:v>-0.71699999999999975</c:v>
                </c:pt>
                <c:pt idx="284">
                  <c:v>-0.71599999999999975</c:v>
                </c:pt>
                <c:pt idx="285">
                  <c:v>-0.71499999999999975</c:v>
                </c:pt>
                <c:pt idx="286">
                  <c:v>-0.71399999999999975</c:v>
                </c:pt>
                <c:pt idx="287">
                  <c:v>-0.71299999999999975</c:v>
                </c:pt>
                <c:pt idx="288">
                  <c:v>-0.71199999999999974</c:v>
                </c:pt>
                <c:pt idx="289">
                  <c:v>-0.71099999999999974</c:v>
                </c:pt>
                <c:pt idx="290">
                  <c:v>-0.70999999999999974</c:v>
                </c:pt>
                <c:pt idx="291">
                  <c:v>-0.70899999999999974</c:v>
                </c:pt>
                <c:pt idx="292">
                  <c:v>-0.70799999999999974</c:v>
                </c:pt>
                <c:pt idx="293">
                  <c:v>-0.70699999999999974</c:v>
                </c:pt>
                <c:pt idx="294">
                  <c:v>-0.70599999999999974</c:v>
                </c:pt>
                <c:pt idx="295">
                  <c:v>-0.70499999999999974</c:v>
                </c:pt>
                <c:pt idx="296">
                  <c:v>-0.70399999999999974</c:v>
                </c:pt>
                <c:pt idx="297">
                  <c:v>-0.70299999999999974</c:v>
                </c:pt>
                <c:pt idx="298">
                  <c:v>-0.70199999999999974</c:v>
                </c:pt>
                <c:pt idx="299">
                  <c:v>-0.70099999999999973</c:v>
                </c:pt>
                <c:pt idx="300">
                  <c:v>-0.69999999999999973</c:v>
                </c:pt>
                <c:pt idx="301">
                  <c:v>-0.69899999999999973</c:v>
                </c:pt>
                <c:pt idx="302">
                  <c:v>-0.69799999999999973</c:v>
                </c:pt>
                <c:pt idx="303">
                  <c:v>-0.69699999999999973</c:v>
                </c:pt>
                <c:pt idx="304">
                  <c:v>-0.69599999999999973</c:v>
                </c:pt>
                <c:pt idx="305">
                  <c:v>-0.69499999999999973</c:v>
                </c:pt>
                <c:pt idx="306">
                  <c:v>-0.69399999999999973</c:v>
                </c:pt>
                <c:pt idx="307">
                  <c:v>-0.69299999999999973</c:v>
                </c:pt>
                <c:pt idx="308">
                  <c:v>-0.69199999999999973</c:v>
                </c:pt>
                <c:pt idx="309">
                  <c:v>-0.69099999999999973</c:v>
                </c:pt>
                <c:pt idx="310">
                  <c:v>-0.68999999999999972</c:v>
                </c:pt>
                <c:pt idx="311">
                  <c:v>-0.68899999999999972</c:v>
                </c:pt>
                <c:pt idx="312">
                  <c:v>-0.68799999999999972</c:v>
                </c:pt>
                <c:pt idx="313">
                  <c:v>-0.68699999999999972</c:v>
                </c:pt>
                <c:pt idx="314">
                  <c:v>-0.68599999999999972</c:v>
                </c:pt>
                <c:pt idx="315">
                  <c:v>-0.68499999999999972</c:v>
                </c:pt>
                <c:pt idx="316">
                  <c:v>-0.68399999999999972</c:v>
                </c:pt>
                <c:pt idx="317">
                  <c:v>-0.68299999999999972</c:v>
                </c:pt>
                <c:pt idx="318">
                  <c:v>-0.68199999999999972</c:v>
                </c:pt>
                <c:pt idx="319">
                  <c:v>-0.68099999999999972</c:v>
                </c:pt>
                <c:pt idx="320">
                  <c:v>-0.67999999999999972</c:v>
                </c:pt>
                <c:pt idx="321">
                  <c:v>-0.67899999999999971</c:v>
                </c:pt>
                <c:pt idx="322">
                  <c:v>-0.67799999999999971</c:v>
                </c:pt>
                <c:pt idx="323">
                  <c:v>-0.67699999999999971</c:v>
                </c:pt>
                <c:pt idx="324">
                  <c:v>-0.67599999999999971</c:v>
                </c:pt>
                <c:pt idx="325">
                  <c:v>-0.67499999999999971</c:v>
                </c:pt>
                <c:pt idx="326">
                  <c:v>-0.67399999999999971</c:v>
                </c:pt>
                <c:pt idx="327">
                  <c:v>-0.67299999999999971</c:v>
                </c:pt>
                <c:pt idx="328">
                  <c:v>-0.67199999999999971</c:v>
                </c:pt>
                <c:pt idx="329">
                  <c:v>-0.67099999999999971</c:v>
                </c:pt>
                <c:pt idx="330">
                  <c:v>-0.66999999999999971</c:v>
                </c:pt>
                <c:pt idx="331">
                  <c:v>-0.66899999999999971</c:v>
                </c:pt>
                <c:pt idx="332">
                  <c:v>-0.66799999999999971</c:v>
                </c:pt>
                <c:pt idx="333">
                  <c:v>-0.6669999999999997</c:v>
                </c:pt>
                <c:pt idx="334">
                  <c:v>-0.6659999999999997</c:v>
                </c:pt>
                <c:pt idx="335">
                  <c:v>-0.6649999999999997</c:v>
                </c:pt>
                <c:pt idx="336">
                  <c:v>-0.6639999999999997</c:v>
                </c:pt>
                <c:pt idx="337">
                  <c:v>-0.6629999999999997</c:v>
                </c:pt>
                <c:pt idx="338">
                  <c:v>-0.6619999999999997</c:v>
                </c:pt>
                <c:pt idx="339">
                  <c:v>-0.6609999999999997</c:v>
                </c:pt>
                <c:pt idx="340">
                  <c:v>-0.6599999999999997</c:v>
                </c:pt>
                <c:pt idx="341">
                  <c:v>-0.6589999999999997</c:v>
                </c:pt>
                <c:pt idx="342">
                  <c:v>-0.6579999999999997</c:v>
                </c:pt>
                <c:pt idx="343">
                  <c:v>-0.6569999999999997</c:v>
                </c:pt>
                <c:pt idx="344">
                  <c:v>-0.65599999999999969</c:v>
                </c:pt>
                <c:pt idx="345">
                  <c:v>-0.65499999999999969</c:v>
                </c:pt>
                <c:pt idx="346">
                  <c:v>-0.65399999999999969</c:v>
                </c:pt>
                <c:pt idx="347">
                  <c:v>-0.65299999999999969</c:v>
                </c:pt>
                <c:pt idx="348">
                  <c:v>-0.65199999999999969</c:v>
                </c:pt>
                <c:pt idx="349">
                  <c:v>-0.65099999999999969</c:v>
                </c:pt>
                <c:pt idx="350">
                  <c:v>-0.64999999999999969</c:v>
                </c:pt>
                <c:pt idx="351">
                  <c:v>-0.64899999999999969</c:v>
                </c:pt>
                <c:pt idx="352">
                  <c:v>-0.64799999999999969</c:v>
                </c:pt>
                <c:pt idx="353">
                  <c:v>-0.64699999999999969</c:v>
                </c:pt>
                <c:pt idx="354">
                  <c:v>-0.64599999999999969</c:v>
                </c:pt>
                <c:pt idx="355">
                  <c:v>-0.64499999999999968</c:v>
                </c:pt>
                <c:pt idx="356">
                  <c:v>-0.64399999999999968</c:v>
                </c:pt>
                <c:pt idx="357">
                  <c:v>-0.64299999999999968</c:v>
                </c:pt>
                <c:pt idx="358">
                  <c:v>-0.64199999999999968</c:v>
                </c:pt>
                <c:pt idx="359">
                  <c:v>-0.64099999999999968</c:v>
                </c:pt>
                <c:pt idx="360">
                  <c:v>-0.63999999999999968</c:v>
                </c:pt>
                <c:pt idx="361">
                  <c:v>-0.63899999999999968</c:v>
                </c:pt>
                <c:pt idx="362">
                  <c:v>-0.63799999999999968</c:v>
                </c:pt>
                <c:pt idx="363">
                  <c:v>-0.63699999999999968</c:v>
                </c:pt>
                <c:pt idx="364">
                  <c:v>-0.63599999999999968</c:v>
                </c:pt>
                <c:pt idx="365">
                  <c:v>-0.63499999999999968</c:v>
                </c:pt>
                <c:pt idx="366">
                  <c:v>-0.63399999999999967</c:v>
                </c:pt>
                <c:pt idx="367">
                  <c:v>-0.63299999999999967</c:v>
                </c:pt>
                <c:pt idx="368">
                  <c:v>-0.63199999999999967</c:v>
                </c:pt>
                <c:pt idx="369">
                  <c:v>-0.63099999999999967</c:v>
                </c:pt>
                <c:pt idx="370">
                  <c:v>-0.62999999999999967</c:v>
                </c:pt>
                <c:pt idx="371">
                  <c:v>-0.62899999999999967</c:v>
                </c:pt>
                <c:pt idx="372">
                  <c:v>-0.62799999999999967</c:v>
                </c:pt>
                <c:pt idx="373">
                  <c:v>-0.62699999999999967</c:v>
                </c:pt>
                <c:pt idx="374">
                  <c:v>-0.62599999999999967</c:v>
                </c:pt>
                <c:pt idx="375">
                  <c:v>-0.62499999999999967</c:v>
                </c:pt>
                <c:pt idx="376">
                  <c:v>-0.62399999999999967</c:v>
                </c:pt>
                <c:pt idx="377">
                  <c:v>-0.62299999999999967</c:v>
                </c:pt>
                <c:pt idx="378">
                  <c:v>-0.62199999999999966</c:v>
                </c:pt>
                <c:pt idx="379">
                  <c:v>-0.62099999999999966</c:v>
                </c:pt>
                <c:pt idx="380">
                  <c:v>-0.61999999999999966</c:v>
                </c:pt>
                <c:pt idx="381">
                  <c:v>-0.61899999999999966</c:v>
                </c:pt>
                <c:pt idx="382">
                  <c:v>-0.61799999999999966</c:v>
                </c:pt>
                <c:pt idx="383">
                  <c:v>-0.61699999999999966</c:v>
                </c:pt>
                <c:pt idx="384">
                  <c:v>-0.61599999999999966</c:v>
                </c:pt>
                <c:pt idx="385">
                  <c:v>-0.61499999999999966</c:v>
                </c:pt>
                <c:pt idx="386">
                  <c:v>-0.61399999999999966</c:v>
                </c:pt>
                <c:pt idx="387">
                  <c:v>-0.61299999999999966</c:v>
                </c:pt>
                <c:pt idx="388">
                  <c:v>-0.61199999999999966</c:v>
                </c:pt>
                <c:pt idx="389">
                  <c:v>-0.61099999999999965</c:v>
                </c:pt>
                <c:pt idx="390">
                  <c:v>-0.60999999999999965</c:v>
                </c:pt>
                <c:pt idx="391">
                  <c:v>-0.60899999999999965</c:v>
                </c:pt>
                <c:pt idx="392">
                  <c:v>-0.60799999999999965</c:v>
                </c:pt>
                <c:pt idx="393">
                  <c:v>-0.60699999999999965</c:v>
                </c:pt>
                <c:pt idx="394">
                  <c:v>-0.60599999999999965</c:v>
                </c:pt>
                <c:pt idx="395">
                  <c:v>-0.60499999999999965</c:v>
                </c:pt>
                <c:pt idx="396">
                  <c:v>-0.60399999999999965</c:v>
                </c:pt>
                <c:pt idx="397">
                  <c:v>-0.60299999999999965</c:v>
                </c:pt>
                <c:pt idx="398">
                  <c:v>-0.60199999999999965</c:v>
                </c:pt>
                <c:pt idx="399">
                  <c:v>-0.60099999999999965</c:v>
                </c:pt>
                <c:pt idx="400">
                  <c:v>-0.59999999999999964</c:v>
                </c:pt>
                <c:pt idx="401">
                  <c:v>-0.59899999999999964</c:v>
                </c:pt>
                <c:pt idx="402">
                  <c:v>-0.59799999999999964</c:v>
                </c:pt>
                <c:pt idx="403">
                  <c:v>-0.59699999999999964</c:v>
                </c:pt>
                <c:pt idx="404">
                  <c:v>-0.59599999999999964</c:v>
                </c:pt>
                <c:pt idx="405">
                  <c:v>-0.59499999999999964</c:v>
                </c:pt>
                <c:pt idx="406">
                  <c:v>-0.59399999999999964</c:v>
                </c:pt>
                <c:pt idx="407">
                  <c:v>-0.59299999999999964</c:v>
                </c:pt>
                <c:pt idx="408">
                  <c:v>-0.59199999999999964</c:v>
                </c:pt>
                <c:pt idx="409">
                  <c:v>-0.59099999999999964</c:v>
                </c:pt>
                <c:pt idx="410">
                  <c:v>-0.58999999999999964</c:v>
                </c:pt>
                <c:pt idx="411">
                  <c:v>-0.58899999999999963</c:v>
                </c:pt>
                <c:pt idx="412">
                  <c:v>-0.58799999999999963</c:v>
                </c:pt>
                <c:pt idx="413">
                  <c:v>-0.58699999999999963</c:v>
                </c:pt>
                <c:pt idx="414">
                  <c:v>-0.58599999999999963</c:v>
                </c:pt>
                <c:pt idx="415">
                  <c:v>-0.58499999999999963</c:v>
                </c:pt>
                <c:pt idx="416">
                  <c:v>-0.58399999999999963</c:v>
                </c:pt>
                <c:pt idx="417">
                  <c:v>-0.58299999999999963</c:v>
                </c:pt>
                <c:pt idx="418">
                  <c:v>-0.58199999999999963</c:v>
                </c:pt>
                <c:pt idx="419">
                  <c:v>-0.58099999999999963</c:v>
                </c:pt>
                <c:pt idx="420">
                  <c:v>-0.57999999999999963</c:v>
                </c:pt>
                <c:pt idx="421">
                  <c:v>-0.57899999999999963</c:v>
                </c:pt>
                <c:pt idx="422">
                  <c:v>-0.57799999999999963</c:v>
                </c:pt>
                <c:pt idx="423">
                  <c:v>-0.57699999999999962</c:v>
                </c:pt>
                <c:pt idx="424">
                  <c:v>-0.57599999999999962</c:v>
                </c:pt>
                <c:pt idx="425">
                  <c:v>-0.57499999999999962</c:v>
                </c:pt>
                <c:pt idx="426">
                  <c:v>-0.57399999999999962</c:v>
                </c:pt>
                <c:pt idx="427">
                  <c:v>-0.57299999999999962</c:v>
                </c:pt>
                <c:pt idx="428">
                  <c:v>-0.57199999999999962</c:v>
                </c:pt>
                <c:pt idx="429">
                  <c:v>-0.57099999999999962</c:v>
                </c:pt>
                <c:pt idx="430">
                  <c:v>-0.56999999999999962</c:v>
                </c:pt>
                <c:pt idx="431">
                  <c:v>-0.56899999999999962</c:v>
                </c:pt>
                <c:pt idx="432">
                  <c:v>-0.56799999999999962</c:v>
                </c:pt>
                <c:pt idx="433">
                  <c:v>-0.56699999999999962</c:v>
                </c:pt>
                <c:pt idx="434">
                  <c:v>-0.56599999999999961</c:v>
                </c:pt>
                <c:pt idx="435">
                  <c:v>-0.56499999999999961</c:v>
                </c:pt>
                <c:pt idx="436">
                  <c:v>-0.56399999999999961</c:v>
                </c:pt>
                <c:pt idx="437">
                  <c:v>-0.56299999999999961</c:v>
                </c:pt>
                <c:pt idx="438">
                  <c:v>-0.56199999999999961</c:v>
                </c:pt>
                <c:pt idx="439">
                  <c:v>-0.56099999999999961</c:v>
                </c:pt>
                <c:pt idx="440">
                  <c:v>-0.55999999999999961</c:v>
                </c:pt>
                <c:pt idx="441">
                  <c:v>-0.55899999999999961</c:v>
                </c:pt>
                <c:pt idx="442">
                  <c:v>-0.55799999999999961</c:v>
                </c:pt>
                <c:pt idx="443">
                  <c:v>-0.55699999999999961</c:v>
                </c:pt>
                <c:pt idx="444">
                  <c:v>-0.55599999999999961</c:v>
                </c:pt>
                <c:pt idx="445">
                  <c:v>-0.5549999999999996</c:v>
                </c:pt>
                <c:pt idx="446">
                  <c:v>-0.5539999999999996</c:v>
                </c:pt>
                <c:pt idx="447">
                  <c:v>-0.5529999999999996</c:v>
                </c:pt>
                <c:pt idx="448">
                  <c:v>-0.5519999999999996</c:v>
                </c:pt>
                <c:pt idx="449">
                  <c:v>-0.5509999999999996</c:v>
                </c:pt>
                <c:pt idx="450">
                  <c:v>-0.5499999999999996</c:v>
                </c:pt>
                <c:pt idx="451">
                  <c:v>-0.5489999999999996</c:v>
                </c:pt>
                <c:pt idx="452">
                  <c:v>-0.5479999999999996</c:v>
                </c:pt>
                <c:pt idx="453">
                  <c:v>-0.5469999999999996</c:v>
                </c:pt>
                <c:pt idx="454">
                  <c:v>-0.5459999999999996</c:v>
                </c:pt>
                <c:pt idx="455">
                  <c:v>-0.5449999999999996</c:v>
                </c:pt>
                <c:pt idx="456">
                  <c:v>-0.54399999999999959</c:v>
                </c:pt>
                <c:pt idx="457">
                  <c:v>-0.54299999999999959</c:v>
                </c:pt>
                <c:pt idx="458">
                  <c:v>-0.54199999999999959</c:v>
                </c:pt>
                <c:pt idx="459">
                  <c:v>-0.54099999999999959</c:v>
                </c:pt>
                <c:pt idx="460">
                  <c:v>-0.53999999999999959</c:v>
                </c:pt>
                <c:pt idx="461">
                  <c:v>-0.53899999999999959</c:v>
                </c:pt>
                <c:pt idx="462">
                  <c:v>-0.53799999999999959</c:v>
                </c:pt>
                <c:pt idx="463">
                  <c:v>-0.53699999999999959</c:v>
                </c:pt>
                <c:pt idx="464">
                  <c:v>-0.53599999999999959</c:v>
                </c:pt>
                <c:pt idx="465">
                  <c:v>-0.53499999999999959</c:v>
                </c:pt>
                <c:pt idx="466">
                  <c:v>-0.53399999999999959</c:v>
                </c:pt>
                <c:pt idx="467">
                  <c:v>-0.53299999999999959</c:v>
                </c:pt>
                <c:pt idx="468">
                  <c:v>-0.53199999999999958</c:v>
                </c:pt>
                <c:pt idx="469">
                  <c:v>-0.53099999999999958</c:v>
                </c:pt>
                <c:pt idx="470">
                  <c:v>-0.52999999999999958</c:v>
                </c:pt>
                <c:pt idx="471">
                  <c:v>-0.52899999999999958</c:v>
                </c:pt>
                <c:pt idx="472">
                  <c:v>-0.52799999999999958</c:v>
                </c:pt>
                <c:pt idx="473">
                  <c:v>-0.52699999999999958</c:v>
                </c:pt>
                <c:pt idx="474">
                  <c:v>-0.52599999999999958</c:v>
                </c:pt>
                <c:pt idx="475">
                  <c:v>-0.52499999999999958</c:v>
                </c:pt>
                <c:pt idx="476">
                  <c:v>-0.52399999999999958</c:v>
                </c:pt>
                <c:pt idx="477">
                  <c:v>-0.52299999999999958</c:v>
                </c:pt>
                <c:pt idx="478">
                  <c:v>-0.52199999999999958</c:v>
                </c:pt>
                <c:pt idx="479">
                  <c:v>-0.52099999999999957</c:v>
                </c:pt>
                <c:pt idx="480">
                  <c:v>-0.51999999999999957</c:v>
                </c:pt>
                <c:pt idx="481">
                  <c:v>-0.51899999999999957</c:v>
                </c:pt>
                <c:pt idx="482">
                  <c:v>-0.51799999999999957</c:v>
                </c:pt>
                <c:pt idx="483">
                  <c:v>-0.51699999999999957</c:v>
                </c:pt>
                <c:pt idx="484">
                  <c:v>-0.51599999999999957</c:v>
                </c:pt>
                <c:pt idx="485">
                  <c:v>-0.51499999999999957</c:v>
                </c:pt>
                <c:pt idx="486">
                  <c:v>-0.51399999999999957</c:v>
                </c:pt>
                <c:pt idx="487">
                  <c:v>-0.51299999999999957</c:v>
                </c:pt>
                <c:pt idx="488">
                  <c:v>-0.51199999999999957</c:v>
                </c:pt>
                <c:pt idx="489">
                  <c:v>-0.51099999999999957</c:v>
                </c:pt>
                <c:pt idx="490">
                  <c:v>-0.50999999999999956</c:v>
                </c:pt>
                <c:pt idx="491">
                  <c:v>-0.50899999999999956</c:v>
                </c:pt>
                <c:pt idx="492">
                  <c:v>-0.50799999999999956</c:v>
                </c:pt>
                <c:pt idx="493">
                  <c:v>-0.50699999999999956</c:v>
                </c:pt>
                <c:pt idx="494">
                  <c:v>-0.50599999999999956</c:v>
                </c:pt>
                <c:pt idx="495">
                  <c:v>-0.50499999999999956</c:v>
                </c:pt>
                <c:pt idx="496">
                  <c:v>-0.50399999999999956</c:v>
                </c:pt>
                <c:pt idx="497">
                  <c:v>-0.50299999999999956</c:v>
                </c:pt>
                <c:pt idx="498">
                  <c:v>-0.50199999999999956</c:v>
                </c:pt>
                <c:pt idx="499">
                  <c:v>-0.50099999999999956</c:v>
                </c:pt>
                <c:pt idx="500">
                  <c:v>-0.49999999999999956</c:v>
                </c:pt>
                <c:pt idx="501">
                  <c:v>-0.49899999999999956</c:v>
                </c:pt>
                <c:pt idx="502">
                  <c:v>-0.49799999999999955</c:v>
                </c:pt>
                <c:pt idx="503">
                  <c:v>-0.49699999999999955</c:v>
                </c:pt>
                <c:pt idx="504">
                  <c:v>-0.49599999999999955</c:v>
                </c:pt>
                <c:pt idx="505">
                  <c:v>-0.49499999999999955</c:v>
                </c:pt>
                <c:pt idx="506">
                  <c:v>-0.49399999999999955</c:v>
                </c:pt>
                <c:pt idx="507">
                  <c:v>-0.49299999999999955</c:v>
                </c:pt>
                <c:pt idx="508">
                  <c:v>-0.49199999999999955</c:v>
                </c:pt>
                <c:pt idx="509">
                  <c:v>-0.49099999999999955</c:v>
                </c:pt>
                <c:pt idx="510">
                  <c:v>-0.48999999999999955</c:v>
                </c:pt>
                <c:pt idx="511">
                  <c:v>-0.48899999999999955</c:v>
                </c:pt>
                <c:pt idx="512">
                  <c:v>-0.48799999999999955</c:v>
                </c:pt>
                <c:pt idx="513">
                  <c:v>-0.48699999999999954</c:v>
                </c:pt>
                <c:pt idx="514">
                  <c:v>-0.48599999999999954</c:v>
                </c:pt>
                <c:pt idx="515">
                  <c:v>-0.48499999999999954</c:v>
                </c:pt>
                <c:pt idx="516">
                  <c:v>-0.48399999999999954</c:v>
                </c:pt>
                <c:pt idx="517">
                  <c:v>-0.48299999999999954</c:v>
                </c:pt>
                <c:pt idx="518">
                  <c:v>-0.48199999999999954</c:v>
                </c:pt>
                <c:pt idx="519">
                  <c:v>-0.48099999999999954</c:v>
                </c:pt>
                <c:pt idx="520">
                  <c:v>-0.47999999999999954</c:v>
                </c:pt>
                <c:pt idx="521">
                  <c:v>-0.47899999999999954</c:v>
                </c:pt>
                <c:pt idx="522">
                  <c:v>-0.47799999999999954</c:v>
                </c:pt>
                <c:pt idx="523">
                  <c:v>-0.47699999999999954</c:v>
                </c:pt>
                <c:pt idx="524">
                  <c:v>-0.47599999999999953</c:v>
                </c:pt>
                <c:pt idx="525">
                  <c:v>-0.47499999999999953</c:v>
                </c:pt>
                <c:pt idx="526">
                  <c:v>-0.47399999999999953</c:v>
                </c:pt>
                <c:pt idx="527">
                  <c:v>-0.47299999999999953</c:v>
                </c:pt>
                <c:pt idx="528">
                  <c:v>-0.47199999999999953</c:v>
                </c:pt>
                <c:pt idx="529">
                  <c:v>-0.47099999999999953</c:v>
                </c:pt>
                <c:pt idx="530">
                  <c:v>-0.46999999999999953</c:v>
                </c:pt>
                <c:pt idx="531">
                  <c:v>-0.46899999999999953</c:v>
                </c:pt>
                <c:pt idx="532">
                  <c:v>-0.46799999999999953</c:v>
                </c:pt>
                <c:pt idx="533">
                  <c:v>-0.46699999999999953</c:v>
                </c:pt>
                <c:pt idx="534">
                  <c:v>-0.46599999999999953</c:v>
                </c:pt>
                <c:pt idx="535">
                  <c:v>-0.46499999999999952</c:v>
                </c:pt>
                <c:pt idx="536">
                  <c:v>-0.46399999999999952</c:v>
                </c:pt>
                <c:pt idx="537">
                  <c:v>-0.46299999999999952</c:v>
                </c:pt>
                <c:pt idx="538">
                  <c:v>-0.46199999999999952</c:v>
                </c:pt>
                <c:pt idx="539">
                  <c:v>-0.46099999999999952</c:v>
                </c:pt>
                <c:pt idx="540">
                  <c:v>-0.45999999999999952</c:v>
                </c:pt>
                <c:pt idx="541">
                  <c:v>-0.45899999999999952</c:v>
                </c:pt>
                <c:pt idx="542">
                  <c:v>-0.45799999999999952</c:v>
                </c:pt>
                <c:pt idx="543">
                  <c:v>-0.45699999999999952</c:v>
                </c:pt>
                <c:pt idx="544">
                  <c:v>-0.45599999999999952</c:v>
                </c:pt>
                <c:pt idx="545">
                  <c:v>-0.45499999999999952</c:v>
                </c:pt>
                <c:pt idx="546">
                  <c:v>-0.45399999999999952</c:v>
                </c:pt>
                <c:pt idx="547">
                  <c:v>-0.45299999999999951</c:v>
                </c:pt>
                <c:pt idx="548">
                  <c:v>-0.45199999999999951</c:v>
                </c:pt>
                <c:pt idx="549">
                  <c:v>-0.45099999999999951</c:v>
                </c:pt>
                <c:pt idx="550">
                  <c:v>-0.44999999999999951</c:v>
                </c:pt>
                <c:pt idx="551">
                  <c:v>-0.44899999999999951</c:v>
                </c:pt>
                <c:pt idx="552">
                  <c:v>-0.44799999999999951</c:v>
                </c:pt>
                <c:pt idx="553">
                  <c:v>-0.44699999999999951</c:v>
                </c:pt>
                <c:pt idx="554">
                  <c:v>-0.44599999999999951</c:v>
                </c:pt>
                <c:pt idx="555">
                  <c:v>-0.44499999999999951</c:v>
                </c:pt>
                <c:pt idx="556">
                  <c:v>-0.44399999999999951</c:v>
                </c:pt>
                <c:pt idx="557">
                  <c:v>-0.44299999999999951</c:v>
                </c:pt>
                <c:pt idx="558">
                  <c:v>-0.4419999999999995</c:v>
                </c:pt>
                <c:pt idx="559">
                  <c:v>-0.4409999999999995</c:v>
                </c:pt>
                <c:pt idx="560">
                  <c:v>-0.4399999999999995</c:v>
                </c:pt>
                <c:pt idx="561">
                  <c:v>-0.4389999999999995</c:v>
                </c:pt>
                <c:pt idx="562">
                  <c:v>-0.4379999999999995</c:v>
                </c:pt>
                <c:pt idx="563">
                  <c:v>-0.4369999999999995</c:v>
                </c:pt>
                <c:pt idx="564">
                  <c:v>-0.4359999999999995</c:v>
                </c:pt>
                <c:pt idx="565">
                  <c:v>-0.4349999999999995</c:v>
                </c:pt>
                <c:pt idx="566">
                  <c:v>-0.4339999999999995</c:v>
                </c:pt>
                <c:pt idx="567">
                  <c:v>-0.4329999999999995</c:v>
                </c:pt>
                <c:pt idx="568">
                  <c:v>-0.4319999999999995</c:v>
                </c:pt>
                <c:pt idx="569">
                  <c:v>-0.43099999999999949</c:v>
                </c:pt>
                <c:pt idx="570">
                  <c:v>-0.42999999999999949</c:v>
                </c:pt>
                <c:pt idx="571">
                  <c:v>-0.42899999999999949</c:v>
                </c:pt>
                <c:pt idx="572">
                  <c:v>-0.42799999999999949</c:v>
                </c:pt>
                <c:pt idx="573">
                  <c:v>-0.42699999999999949</c:v>
                </c:pt>
                <c:pt idx="574">
                  <c:v>-0.42599999999999949</c:v>
                </c:pt>
                <c:pt idx="575">
                  <c:v>-0.42499999999999949</c:v>
                </c:pt>
                <c:pt idx="576">
                  <c:v>-0.42399999999999949</c:v>
                </c:pt>
                <c:pt idx="577">
                  <c:v>-0.42299999999999949</c:v>
                </c:pt>
                <c:pt idx="578">
                  <c:v>-0.42199999999999949</c:v>
                </c:pt>
                <c:pt idx="579">
                  <c:v>-0.42099999999999949</c:v>
                </c:pt>
                <c:pt idx="580">
                  <c:v>-0.41999999999999948</c:v>
                </c:pt>
                <c:pt idx="581">
                  <c:v>-0.41899999999999948</c:v>
                </c:pt>
                <c:pt idx="582">
                  <c:v>-0.41799999999999948</c:v>
                </c:pt>
                <c:pt idx="583">
                  <c:v>-0.41699999999999948</c:v>
                </c:pt>
                <c:pt idx="584">
                  <c:v>-0.41599999999999948</c:v>
                </c:pt>
                <c:pt idx="585">
                  <c:v>-0.41499999999999948</c:v>
                </c:pt>
                <c:pt idx="586">
                  <c:v>-0.41399999999999948</c:v>
                </c:pt>
                <c:pt idx="587">
                  <c:v>-0.41299999999999948</c:v>
                </c:pt>
                <c:pt idx="588">
                  <c:v>-0.41199999999999948</c:v>
                </c:pt>
                <c:pt idx="589">
                  <c:v>-0.41099999999999948</c:v>
                </c:pt>
                <c:pt idx="590">
                  <c:v>-0.40999999999999948</c:v>
                </c:pt>
                <c:pt idx="591">
                  <c:v>-0.40899999999999948</c:v>
                </c:pt>
                <c:pt idx="592">
                  <c:v>-0.40799999999999947</c:v>
                </c:pt>
                <c:pt idx="593">
                  <c:v>-0.40699999999999947</c:v>
                </c:pt>
                <c:pt idx="594">
                  <c:v>-0.40599999999999947</c:v>
                </c:pt>
                <c:pt idx="595">
                  <c:v>-0.40499999999999947</c:v>
                </c:pt>
                <c:pt idx="596">
                  <c:v>-0.40399999999999947</c:v>
                </c:pt>
                <c:pt idx="597">
                  <c:v>-0.40299999999999947</c:v>
                </c:pt>
                <c:pt idx="598">
                  <c:v>-0.40199999999999947</c:v>
                </c:pt>
                <c:pt idx="599">
                  <c:v>-0.40099999999999947</c:v>
                </c:pt>
                <c:pt idx="600">
                  <c:v>-0.39999999999999947</c:v>
                </c:pt>
                <c:pt idx="601">
                  <c:v>-0.39899999999999947</c:v>
                </c:pt>
                <c:pt idx="602">
                  <c:v>-0.39799999999999947</c:v>
                </c:pt>
                <c:pt idx="603">
                  <c:v>-0.39699999999999946</c:v>
                </c:pt>
                <c:pt idx="604">
                  <c:v>-0.39599999999999946</c:v>
                </c:pt>
                <c:pt idx="605">
                  <c:v>-0.39499999999999946</c:v>
                </c:pt>
                <c:pt idx="606">
                  <c:v>-0.39399999999999946</c:v>
                </c:pt>
                <c:pt idx="607">
                  <c:v>-0.39299999999999946</c:v>
                </c:pt>
                <c:pt idx="608">
                  <c:v>-0.39199999999999946</c:v>
                </c:pt>
                <c:pt idx="609">
                  <c:v>-0.39099999999999946</c:v>
                </c:pt>
                <c:pt idx="610">
                  <c:v>-0.38999999999999946</c:v>
                </c:pt>
                <c:pt idx="611">
                  <c:v>-0.38899999999999946</c:v>
                </c:pt>
                <c:pt idx="612">
                  <c:v>-0.38799999999999946</c:v>
                </c:pt>
                <c:pt idx="613">
                  <c:v>-0.38699999999999946</c:v>
                </c:pt>
                <c:pt idx="614">
                  <c:v>-0.38599999999999945</c:v>
                </c:pt>
                <c:pt idx="615">
                  <c:v>-0.38499999999999945</c:v>
                </c:pt>
                <c:pt idx="616">
                  <c:v>-0.38399999999999945</c:v>
                </c:pt>
                <c:pt idx="617">
                  <c:v>-0.38299999999999945</c:v>
                </c:pt>
                <c:pt idx="618">
                  <c:v>-0.38199999999999945</c:v>
                </c:pt>
                <c:pt idx="619">
                  <c:v>-0.38099999999999945</c:v>
                </c:pt>
                <c:pt idx="620">
                  <c:v>-0.37999999999999945</c:v>
                </c:pt>
                <c:pt idx="621">
                  <c:v>-0.37899999999999945</c:v>
                </c:pt>
                <c:pt idx="622">
                  <c:v>-0.37799999999999945</c:v>
                </c:pt>
                <c:pt idx="623">
                  <c:v>-0.37699999999999945</c:v>
                </c:pt>
                <c:pt idx="624">
                  <c:v>-0.37599999999999945</c:v>
                </c:pt>
                <c:pt idx="625">
                  <c:v>-0.37499999999999944</c:v>
                </c:pt>
                <c:pt idx="626">
                  <c:v>-0.37399999999999944</c:v>
                </c:pt>
                <c:pt idx="627">
                  <c:v>-0.37299999999999944</c:v>
                </c:pt>
                <c:pt idx="628">
                  <c:v>-0.37199999999999944</c:v>
                </c:pt>
                <c:pt idx="629">
                  <c:v>-0.37099999999999944</c:v>
                </c:pt>
                <c:pt idx="630">
                  <c:v>-0.36999999999999944</c:v>
                </c:pt>
                <c:pt idx="631">
                  <c:v>-0.36899999999999944</c:v>
                </c:pt>
                <c:pt idx="632">
                  <c:v>-0.36799999999999944</c:v>
                </c:pt>
                <c:pt idx="633">
                  <c:v>-0.36699999999999944</c:v>
                </c:pt>
                <c:pt idx="634">
                  <c:v>-0.36599999999999944</c:v>
                </c:pt>
                <c:pt idx="635">
                  <c:v>-0.36499999999999944</c:v>
                </c:pt>
                <c:pt idx="636">
                  <c:v>-0.36399999999999944</c:v>
                </c:pt>
                <c:pt idx="637">
                  <c:v>-0.36299999999999943</c:v>
                </c:pt>
                <c:pt idx="638">
                  <c:v>-0.36199999999999943</c:v>
                </c:pt>
                <c:pt idx="639">
                  <c:v>-0.36099999999999943</c:v>
                </c:pt>
                <c:pt idx="640">
                  <c:v>-0.35999999999999943</c:v>
                </c:pt>
                <c:pt idx="641">
                  <c:v>-0.35899999999999943</c:v>
                </c:pt>
                <c:pt idx="642">
                  <c:v>-0.35799999999999943</c:v>
                </c:pt>
                <c:pt idx="643">
                  <c:v>-0.35699999999999943</c:v>
                </c:pt>
                <c:pt idx="644">
                  <c:v>-0.35599999999999943</c:v>
                </c:pt>
                <c:pt idx="645">
                  <c:v>-0.35499999999999943</c:v>
                </c:pt>
                <c:pt idx="646">
                  <c:v>-0.35399999999999943</c:v>
                </c:pt>
                <c:pt idx="647">
                  <c:v>-0.35299999999999943</c:v>
                </c:pt>
                <c:pt idx="648">
                  <c:v>-0.35199999999999942</c:v>
                </c:pt>
                <c:pt idx="649">
                  <c:v>-0.35099999999999942</c:v>
                </c:pt>
                <c:pt idx="650">
                  <c:v>-0.34999999999999942</c:v>
                </c:pt>
                <c:pt idx="651">
                  <c:v>-0.34899999999999942</c:v>
                </c:pt>
                <c:pt idx="652">
                  <c:v>-0.34799999999999942</c:v>
                </c:pt>
                <c:pt idx="653">
                  <c:v>-0.34699999999999942</c:v>
                </c:pt>
                <c:pt idx="654">
                  <c:v>-0.34599999999999942</c:v>
                </c:pt>
                <c:pt idx="655">
                  <c:v>-0.34499999999999942</c:v>
                </c:pt>
                <c:pt idx="656">
                  <c:v>-0.34399999999999942</c:v>
                </c:pt>
                <c:pt idx="657">
                  <c:v>-0.34299999999999942</c:v>
                </c:pt>
                <c:pt idx="658">
                  <c:v>-0.34199999999999942</c:v>
                </c:pt>
                <c:pt idx="659">
                  <c:v>-0.34099999999999941</c:v>
                </c:pt>
                <c:pt idx="660">
                  <c:v>-0.33999999999999941</c:v>
                </c:pt>
                <c:pt idx="661">
                  <c:v>-0.33899999999999941</c:v>
                </c:pt>
                <c:pt idx="662">
                  <c:v>-0.33799999999999941</c:v>
                </c:pt>
                <c:pt idx="663">
                  <c:v>-0.33699999999999941</c:v>
                </c:pt>
                <c:pt idx="664">
                  <c:v>-0.33599999999999941</c:v>
                </c:pt>
                <c:pt idx="665">
                  <c:v>-0.33499999999999941</c:v>
                </c:pt>
                <c:pt idx="666">
                  <c:v>-0.33399999999999941</c:v>
                </c:pt>
                <c:pt idx="667">
                  <c:v>-0.33299999999999941</c:v>
                </c:pt>
                <c:pt idx="668">
                  <c:v>-0.33199999999999941</c:v>
                </c:pt>
                <c:pt idx="669">
                  <c:v>-0.33099999999999941</c:v>
                </c:pt>
                <c:pt idx="670">
                  <c:v>-0.3299999999999994</c:v>
                </c:pt>
                <c:pt idx="671">
                  <c:v>-0.3289999999999994</c:v>
                </c:pt>
                <c:pt idx="672">
                  <c:v>-0.3279999999999994</c:v>
                </c:pt>
                <c:pt idx="673">
                  <c:v>-0.3269999999999994</c:v>
                </c:pt>
                <c:pt idx="674">
                  <c:v>-0.3259999999999994</c:v>
                </c:pt>
                <c:pt idx="675">
                  <c:v>-0.3249999999999994</c:v>
                </c:pt>
                <c:pt idx="676">
                  <c:v>-0.3239999999999994</c:v>
                </c:pt>
                <c:pt idx="677">
                  <c:v>-0.3229999999999994</c:v>
                </c:pt>
                <c:pt idx="678">
                  <c:v>-0.3219999999999994</c:v>
                </c:pt>
                <c:pt idx="679">
                  <c:v>-0.3209999999999994</c:v>
                </c:pt>
                <c:pt idx="680">
                  <c:v>-0.3199999999999994</c:v>
                </c:pt>
                <c:pt idx="681">
                  <c:v>-0.3189999999999994</c:v>
                </c:pt>
                <c:pt idx="682">
                  <c:v>-0.31799999999999939</c:v>
                </c:pt>
                <c:pt idx="683">
                  <c:v>-0.31699999999999939</c:v>
                </c:pt>
                <c:pt idx="684">
                  <c:v>-0.31599999999999939</c:v>
                </c:pt>
                <c:pt idx="685">
                  <c:v>-0.31499999999999939</c:v>
                </c:pt>
                <c:pt idx="686">
                  <c:v>-0.31399999999999939</c:v>
                </c:pt>
                <c:pt idx="687">
                  <c:v>-0.31299999999999939</c:v>
                </c:pt>
                <c:pt idx="688">
                  <c:v>-0.31199999999999939</c:v>
                </c:pt>
                <c:pt idx="689">
                  <c:v>-0.31099999999999939</c:v>
                </c:pt>
                <c:pt idx="690">
                  <c:v>-0.30999999999999939</c:v>
                </c:pt>
                <c:pt idx="691">
                  <c:v>-0.30899999999999939</c:v>
                </c:pt>
                <c:pt idx="692">
                  <c:v>-0.30799999999999939</c:v>
                </c:pt>
                <c:pt idx="693">
                  <c:v>-0.30699999999999938</c:v>
                </c:pt>
                <c:pt idx="694">
                  <c:v>-0.30599999999999938</c:v>
                </c:pt>
                <c:pt idx="695">
                  <c:v>-0.30499999999999938</c:v>
                </c:pt>
                <c:pt idx="696">
                  <c:v>-0.30399999999999938</c:v>
                </c:pt>
                <c:pt idx="697">
                  <c:v>-0.30299999999999938</c:v>
                </c:pt>
                <c:pt idx="698">
                  <c:v>-0.30199999999999938</c:v>
                </c:pt>
                <c:pt idx="699">
                  <c:v>-0.30099999999999938</c:v>
                </c:pt>
                <c:pt idx="700">
                  <c:v>-0.29999999999999938</c:v>
                </c:pt>
                <c:pt idx="701">
                  <c:v>-0.29899999999999938</c:v>
                </c:pt>
                <c:pt idx="702">
                  <c:v>-0.29799999999999938</c:v>
                </c:pt>
                <c:pt idx="703">
                  <c:v>-0.29699999999999938</c:v>
                </c:pt>
                <c:pt idx="704">
                  <c:v>-0.29599999999999937</c:v>
                </c:pt>
                <c:pt idx="705">
                  <c:v>-0.29499999999999937</c:v>
                </c:pt>
                <c:pt idx="706">
                  <c:v>-0.29399999999999937</c:v>
                </c:pt>
                <c:pt idx="707">
                  <c:v>-0.29299999999999937</c:v>
                </c:pt>
                <c:pt idx="708">
                  <c:v>-0.29199999999999937</c:v>
                </c:pt>
                <c:pt idx="709">
                  <c:v>-0.29099999999999937</c:v>
                </c:pt>
                <c:pt idx="710">
                  <c:v>-0.28999999999999937</c:v>
                </c:pt>
                <c:pt idx="711">
                  <c:v>-0.28899999999999937</c:v>
                </c:pt>
                <c:pt idx="712">
                  <c:v>-0.28799999999999937</c:v>
                </c:pt>
                <c:pt idx="713">
                  <c:v>-0.28699999999999937</c:v>
                </c:pt>
                <c:pt idx="714">
                  <c:v>-0.28599999999999937</c:v>
                </c:pt>
                <c:pt idx="715">
                  <c:v>-0.28499999999999936</c:v>
                </c:pt>
                <c:pt idx="716">
                  <c:v>-0.28399999999999936</c:v>
                </c:pt>
                <c:pt idx="717">
                  <c:v>-0.28299999999999936</c:v>
                </c:pt>
                <c:pt idx="718">
                  <c:v>-0.28199999999999936</c:v>
                </c:pt>
                <c:pt idx="719">
                  <c:v>-0.28099999999999936</c:v>
                </c:pt>
                <c:pt idx="720">
                  <c:v>-0.27999999999999936</c:v>
                </c:pt>
                <c:pt idx="721">
                  <c:v>-0.27899999999999936</c:v>
                </c:pt>
                <c:pt idx="722">
                  <c:v>-0.27799999999999936</c:v>
                </c:pt>
                <c:pt idx="723">
                  <c:v>-0.27699999999999936</c:v>
                </c:pt>
                <c:pt idx="724">
                  <c:v>-0.27599999999999936</c:v>
                </c:pt>
                <c:pt idx="725">
                  <c:v>-0.27499999999999936</c:v>
                </c:pt>
                <c:pt idx="726">
                  <c:v>-0.27399999999999936</c:v>
                </c:pt>
                <c:pt idx="727">
                  <c:v>-0.27299999999999935</c:v>
                </c:pt>
                <c:pt idx="728">
                  <c:v>-0.27199999999999935</c:v>
                </c:pt>
                <c:pt idx="729">
                  <c:v>-0.27099999999999935</c:v>
                </c:pt>
                <c:pt idx="730">
                  <c:v>-0.26999999999999935</c:v>
                </c:pt>
                <c:pt idx="731">
                  <c:v>-0.26899999999999935</c:v>
                </c:pt>
                <c:pt idx="732">
                  <c:v>-0.26799999999999935</c:v>
                </c:pt>
                <c:pt idx="733">
                  <c:v>-0.26699999999999935</c:v>
                </c:pt>
                <c:pt idx="734">
                  <c:v>-0.26599999999999935</c:v>
                </c:pt>
                <c:pt idx="735">
                  <c:v>-0.26499999999999935</c:v>
                </c:pt>
                <c:pt idx="736">
                  <c:v>-0.26399999999999935</c:v>
                </c:pt>
                <c:pt idx="737">
                  <c:v>-0.26299999999999935</c:v>
                </c:pt>
                <c:pt idx="738">
                  <c:v>-0.26199999999999934</c:v>
                </c:pt>
                <c:pt idx="739">
                  <c:v>-0.26099999999999934</c:v>
                </c:pt>
                <c:pt idx="740">
                  <c:v>-0.25999999999999934</c:v>
                </c:pt>
                <c:pt idx="741">
                  <c:v>-0.25899999999999934</c:v>
                </c:pt>
                <c:pt idx="742">
                  <c:v>-0.25799999999999934</c:v>
                </c:pt>
                <c:pt idx="743">
                  <c:v>-0.25699999999999934</c:v>
                </c:pt>
                <c:pt idx="744">
                  <c:v>-0.25599999999999934</c:v>
                </c:pt>
                <c:pt idx="745">
                  <c:v>-0.25499999999999934</c:v>
                </c:pt>
                <c:pt idx="746">
                  <c:v>-0.25399999999999934</c:v>
                </c:pt>
                <c:pt idx="747">
                  <c:v>-0.25299999999999934</c:v>
                </c:pt>
                <c:pt idx="748">
                  <c:v>-0.25199999999999934</c:v>
                </c:pt>
                <c:pt idx="749">
                  <c:v>-0.25099999999999933</c:v>
                </c:pt>
                <c:pt idx="750">
                  <c:v>-0.24999999999999933</c:v>
                </c:pt>
                <c:pt idx="751">
                  <c:v>-0.24899999999999933</c:v>
                </c:pt>
                <c:pt idx="752">
                  <c:v>-0.24799999999999933</c:v>
                </c:pt>
                <c:pt idx="753">
                  <c:v>-0.24699999999999933</c:v>
                </c:pt>
                <c:pt idx="754">
                  <c:v>-0.24599999999999933</c:v>
                </c:pt>
                <c:pt idx="755">
                  <c:v>-0.24499999999999933</c:v>
                </c:pt>
                <c:pt idx="756">
                  <c:v>-0.24399999999999933</c:v>
                </c:pt>
                <c:pt idx="757">
                  <c:v>-0.24299999999999933</c:v>
                </c:pt>
                <c:pt idx="758">
                  <c:v>-0.24199999999999933</c:v>
                </c:pt>
                <c:pt idx="759">
                  <c:v>-0.24099999999999933</c:v>
                </c:pt>
                <c:pt idx="760">
                  <c:v>-0.23999999999999932</c:v>
                </c:pt>
                <c:pt idx="761">
                  <c:v>-0.23899999999999932</c:v>
                </c:pt>
                <c:pt idx="762">
                  <c:v>-0.23799999999999932</c:v>
                </c:pt>
                <c:pt idx="763">
                  <c:v>-0.23699999999999932</c:v>
                </c:pt>
                <c:pt idx="764">
                  <c:v>-0.23599999999999932</c:v>
                </c:pt>
                <c:pt idx="765">
                  <c:v>-0.23499999999999932</c:v>
                </c:pt>
                <c:pt idx="766">
                  <c:v>-0.23399999999999932</c:v>
                </c:pt>
                <c:pt idx="767">
                  <c:v>-0.23299999999999932</c:v>
                </c:pt>
                <c:pt idx="768">
                  <c:v>-0.23199999999999932</c:v>
                </c:pt>
                <c:pt idx="769">
                  <c:v>-0.23099999999999932</c:v>
                </c:pt>
                <c:pt idx="770">
                  <c:v>-0.22999999999999932</c:v>
                </c:pt>
                <c:pt idx="771">
                  <c:v>-0.22899999999999932</c:v>
                </c:pt>
                <c:pt idx="772">
                  <c:v>-0.22799999999999931</c:v>
                </c:pt>
                <c:pt idx="773">
                  <c:v>-0.22699999999999931</c:v>
                </c:pt>
                <c:pt idx="774">
                  <c:v>-0.22599999999999931</c:v>
                </c:pt>
                <c:pt idx="775">
                  <c:v>-0.22499999999999931</c:v>
                </c:pt>
                <c:pt idx="776">
                  <c:v>-0.22399999999999931</c:v>
                </c:pt>
                <c:pt idx="777">
                  <c:v>-0.22299999999999931</c:v>
                </c:pt>
                <c:pt idx="778">
                  <c:v>-0.22199999999999931</c:v>
                </c:pt>
                <c:pt idx="779">
                  <c:v>-0.22099999999999931</c:v>
                </c:pt>
                <c:pt idx="780">
                  <c:v>-0.21999999999999931</c:v>
                </c:pt>
                <c:pt idx="781">
                  <c:v>-0.21899999999999931</c:v>
                </c:pt>
                <c:pt idx="782">
                  <c:v>-0.21799999999999931</c:v>
                </c:pt>
                <c:pt idx="783">
                  <c:v>-0.2169999999999993</c:v>
                </c:pt>
                <c:pt idx="784">
                  <c:v>-0.2159999999999993</c:v>
                </c:pt>
                <c:pt idx="785">
                  <c:v>-0.2149999999999993</c:v>
                </c:pt>
                <c:pt idx="786">
                  <c:v>-0.2139999999999993</c:v>
                </c:pt>
                <c:pt idx="787">
                  <c:v>-0.2129999999999993</c:v>
                </c:pt>
                <c:pt idx="788">
                  <c:v>-0.2119999999999993</c:v>
                </c:pt>
                <c:pt idx="789">
                  <c:v>-0.2109999999999993</c:v>
                </c:pt>
                <c:pt idx="790">
                  <c:v>-0.2099999999999993</c:v>
                </c:pt>
                <c:pt idx="791">
                  <c:v>-0.2089999999999993</c:v>
                </c:pt>
                <c:pt idx="792">
                  <c:v>-0.2079999999999993</c:v>
                </c:pt>
                <c:pt idx="793">
                  <c:v>-0.2069999999999993</c:v>
                </c:pt>
                <c:pt idx="794">
                  <c:v>-0.20599999999999929</c:v>
                </c:pt>
                <c:pt idx="795">
                  <c:v>-0.20499999999999929</c:v>
                </c:pt>
                <c:pt idx="796">
                  <c:v>-0.20399999999999929</c:v>
                </c:pt>
                <c:pt idx="797">
                  <c:v>-0.20299999999999929</c:v>
                </c:pt>
                <c:pt idx="798">
                  <c:v>-0.20199999999999929</c:v>
                </c:pt>
                <c:pt idx="799">
                  <c:v>-0.20099999999999929</c:v>
                </c:pt>
                <c:pt idx="800">
                  <c:v>-0.19999999999999929</c:v>
                </c:pt>
                <c:pt idx="801">
                  <c:v>-0.19899999999999929</c:v>
                </c:pt>
                <c:pt idx="802">
                  <c:v>-0.19799999999999929</c:v>
                </c:pt>
                <c:pt idx="803">
                  <c:v>-0.19699999999999929</c:v>
                </c:pt>
                <c:pt idx="804">
                  <c:v>-0.19599999999999929</c:v>
                </c:pt>
                <c:pt idx="805">
                  <c:v>-0.19499999999999929</c:v>
                </c:pt>
                <c:pt idx="806">
                  <c:v>-0.19399999999999928</c:v>
                </c:pt>
                <c:pt idx="807">
                  <c:v>-0.19299999999999928</c:v>
                </c:pt>
                <c:pt idx="808">
                  <c:v>-0.19199999999999928</c:v>
                </c:pt>
                <c:pt idx="809">
                  <c:v>-0.19099999999999928</c:v>
                </c:pt>
                <c:pt idx="810">
                  <c:v>-0.18999999999999928</c:v>
                </c:pt>
                <c:pt idx="811">
                  <c:v>-0.18899999999999928</c:v>
                </c:pt>
                <c:pt idx="812">
                  <c:v>-0.18799999999999928</c:v>
                </c:pt>
                <c:pt idx="813">
                  <c:v>-0.18699999999999928</c:v>
                </c:pt>
                <c:pt idx="814">
                  <c:v>-0.18599999999999928</c:v>
                </c:pt>
                <c:pt idx="815">
                  <c:v>-0.18499999999999928</c:v>
                </c:pt>
                <c:pt idx="816">
                  <c:v>-0.18399999999999928</c:v>
                </c:pt>
                <c:pt idx="817">
                  <c:v>-0.18299999999999927</c:v>
                </c:pt>
                <c:pt idx="818">
                  <c:v>-0.18199999999999927</c:v>
                </c:pt>
                <c:pt idx="819">
                  <c:v>-0.18099999999999927</c:v>
                </c:pt>
                <c:pt idx="820">
                  <c:v>-0.17999999999999927</c:v>
                </c:pt>
                <c:pt idx="821">
                  <c:v>-0.17899999999999927</c:v>
                </c:pt>
                <c:pt idx="822">
                  <c:v>-0.17799999999999927</c:v>
                </c:pt>
                <c:pt idx="823">
                  <c:v>-0.17699999999999927</c:v>
                </c:pt>
                <c:pt idx="824">
                  <c:v>-0.17599999999999927</c:v>
                </c:pt>
                <c:pt idx="825">
                  <c:v>-0.17499999999999927</c:v>
                </c:pt>
                <c:pt idx="826">
                  <c:v>-0.17399999999999927</c:v>
                </c:pt>
                <c:pt idx="827">
                  <c:v>-0.17299999999999927</c:v>
                </c:pt>
                <c:pt idx="828">
                  <c:v>-0.17199999999999926</c:v>
                </c:pt>
                <c:pt idx="829">
                  <c:v>-0.17099999999999926</c:v>
                </c:pt>
                <c:pt idx="830">
                  <c:v>-0.16999999999999926</c:v>
                </c:pt>
                <c:pt idx="831">
                  <c:v>-0.16899999999999926</c:v>
                </c:pt>
                <c:pt idx="832">
                  <c:v>-0.16799999999999926</c:v>
                </c:pt>
                <c:pt idx="833">
                  <c:v>-0.16699999999999926</c:v>
                </c:pt>
                <c:pt idx="834">
                  <c:v>-0.16599999999999926</c:v>
                </c:pt>
                <c:pt idx="835">
                  <c:v>-0.16499999999999926</c:v>
                </c:pt>
                <c:pt idx="836">
                  <c:v>-0.16399999999999926</c:v>
                </c:pt>
                <c:pt idx="837">
                  <c:v>-0.16299999999999926</c:v>
                </c:pt>
                <c:pt idx="838">
                  <c:v>-0.16199999999999926</c:v>
                </c:pt>
                <c:pt idx="839">
                  <c:v>-0.16099999999999925</c:v>
                </c:pt>
                <c:pt idx="840">
                  <c:v>-0.15999999999999925</c:v>
                </c:pt>
                <c:pt idx="841">
                  <c:v>-0.15899999999999925</c:v>
                </c:pt>
                <c:pt idx="842">
                  <c:v>-0.15799999999999925</c:v>
                </c:pt>
                <c:pt idx="843">
                  <c:v>-0.15699999999999925</c:v>
                </c:pt>
                <c:pt idx="844">
                  <c:v>-0.15599999999999925</c:v>
                </c:pt>
                <c:pt idx="845">
                  <c:v>-0.15499999999999925</c:v>
                </c:pt>
                <c:pt idx="846">
                  <c:v>-0.15399999999999925</c:v>
                </c:pt>
                <c:pt idx="847">
                  <c:v>-0.15299999999999925</c:v>
                </c:pt>
                <c:pt idx="848">
                  <c:v>-0.15199999999999925</c:v>
                </c:pt>
                <c:pt idx="849">
                  <c:v>-0.15099999999999925</c:v>
                </c:pt>
                <c:pt idx="850">
                  <c:v>-0.14999999999999925</c:v>
                </c:pt>
                <c:pt idx="851">
                  <c:v>-0.14899999999999924</c:v>
                </c:pt>
                <c:pt idx="852">
                  <c:v>-0.14799999999999924</c:v>
                </c:pt>
                <c:pt idx="853">
                  <c:v>-0.14699999999999924</c:v>
                </c:pt>
                <c:pt idx="854">
                  <c:v>-0.14599999999999924</c:v>
                </c:pt>
                <c:pt idx="855">
                  <c:v>-0.14499999999999924</c:v>
                </c:pt>
                <c:pt idx="856">
                  <c:v>-0.14399999999999924</c:v>
                </c:pt>
                <c:pt idx="857">
                  <c:v>-0.14299999999999924</c:v>
                </c:pt>
                <c:pt idx="858">
                  <c:v>-0.14199999999999924</c:v>
                </c:pt>
                <c:pt idx="859">
                  <c:v>-0.14099999999999924</c:v>
                </c:pt>
                <c:pt idx="860">
                  <c:v>-0.13999999999999924</c:v>
                </c:pt>
                <c:pt idx="861">
                  <c:v>-0.13899999999999924</c:v>
                </c:pt>
                <c:pt idx="862">
                  <c:v>-0.13799999999999923</c:v>
                </c:pt>
                <c:pt idx="863">
                  <c:v>-0.13699999999999923</c:v>
                </c:pt>
                <c:pt idx="864">
                  <c:v>-0.13599999999999923</c:v>
                </c:pt>
                <c:pt idx="865">
                  <c:v>-0.13499999999999923</c:v>
                </c:pt>
                <c:pt idx="866">
                  <c:v>-0.13399999999999923</c:v>
                </c:pt>
                <c:pt idx="867">
                  <c:v>-0.13299999999999923</c:v>
                </c:pt>
                <c:pt idx="868">
                  <c:v>-0.13199999999999923</c:v>
                </c:pt>
                <c:pt idx="869">
                  <c:v>-0.13099999999999923</c:v>
                </c:pt>
                <c:pt idx="870">
                  <c:v>-0.12999999999999923</c:v>
                </c:pt>
                <c:pt idx="871">
                  <c:v>-0.12899999999999923</c:v>
                </c:pt>
                <c:pt idx="872">
                  <c:v>-0.12799999999999923</c:v>
                </c:pt>
                <c:pt idx="873">
                  <c:v>-0.12699999999999922</c:v>
                </c:pt>
                <c:pt idx="874">
                  <c:v>-0.12599999999999922</c:v>
                </c:pt>
                <c:pt idx="875">
                  <c:v>-0.12499999999999922</c:v>
                </c:pt>
                <c:pt idx="876">
                  <c:v>-0.12399999999999922</c:v>
                </c:pt>
                <c:pt idx="877">
                  <c:v>-0.12299999999999922</c:v>
                </c:pt>
                <c:pt idx="878">
                  <c:v>-0.12199999999999922</c:v>
                </c:pt>
                <c:pt idx="879">
                  <c:v>-0.12099999999999922</c:v>
                </c:pt>
                <c:pt idx="880">
                  <c:v>-0.11999999999999922</c:v>
                </c:pt>
                <c:pt idx="881">
                  <c:v>-0.11899999999999922</c:v>
                </c:pt>
                <c:pt idx="882">
                  <c:v>-0.11799999999999922</c:v>
                </c:pt>
                <c:pt idx="883">
                  <c:v>-0.11699999999999922</c:v>
                </c:pt>
                <c:pt idx="884">
                  <c:v>-0.11599999999999921</c:v>
                </c:pt>
                <c:pt idx="885">
                  <c:v>-0.11499999999999921</c:v>
                </c:pt>
                <c:pt idx="886">
                  <c:v>-0.11399999999999921</c:v>
                </c:pt>
                <c:pt idx="887">
                  <c:v>-0.11299999999999921</c:v>
                </c:pt>
                <c:pt idx="888">
                  <c:v>-0.11199999999999921</c:v>
                </c:pt>
                <c:pt idx="889">
                  <c:v>-0.11099999999999921</c:v>
                </c:pt>
                <c:pt idx="890">
                  <c:v>-0.10999999999999921</c:v>
                </c:pt>
                <c:pt idx="891">
                  <c:v>-0.10899999999999921</c:v>
                </c:pt>
                <c:pt idx="892">
                  <c:v>-0.10799999999999921</c:v>
                </c:pt>
                <c:pt idx="893">
                  <c:v>-0.10699999999999921</c:v>
                </c:pt>
                <c:pt idx="894">
                  <c:v>-0.10599999999999921</c:v>
                </c:pt>
                <c:pt idx="895">
                  <c:v>-0.10499999999999921</c:v>
                </c:pt>
                <c:pt idx="896">
                  <c:v>-0.1039999999999992</c:v>
                </c:pt>
                <c:pt idx="897">
                  <c:v>-0.1029999999999992</c:v>
                </c:pt>
                <c:pt idx="898">
                  <c:v>-0.1019999999999992</c:v>
                </c:pt>
                <c:pt idx="899">
                  <c:v>-0.1009999999999992</c:v>
                </c:pt>
                <c:pt idx="900">
                  <c:v>-9.9999999999999201E-2</c:v>
                </c:pt>
                <c:pt idx="901">
                  <c:v>-9.89999999999992E-2</c:v>
                </c:pt>
                <c:pt idx="902">
                  <c:v>-9.7999999999999199E-2</c:v>
                </c:pt>
                <c:pt idx="903">
                  <c:v>-9.6999999999999198E-2</c:v>
                </c:pt>
                <c:pt idx="904">
                  <c:v>-9.5999999999999197E-2</c:v>
                </c:pt>
                <c:pt idx="905">
                  <c:v>-9.4999999999999196E-2</c:v>
                </c:pt>
                <c:pt idx="906">
                  <c:v>-9.3999999999999195E-2</c:v>
                </c:pt>
                <c:pt idx="907">
                  <c:v>-9.2999999999999194E-2</c:v>
                </c:pt>
                <c:pt idx="908">
                  <c:v>-9.1999999999999194E-2</c:v>
                </c:pt>
                <c:pt idx="909">
                  <c:v>-9.0999999999999193E-2</c:v>
                </c:pt>
                <c:pt idx="910">
                  <c:v>-8.9999999999999192E-2</c:v>
                </c:pt>
                <c:pt idx="911">
                  <c:v>-8.8999999999999191E-2</c:v>
                </c:pt>
                <c:pt idx="912">
                  <c:v>-8.799999999999919E-2</c:v>
                </c:pt>
                <c:pt idx="913">
                  <c:v>-8.6999999999999189E-2</c:v>
                </c:pt>
                <c:pt idx="914">
                  <c:v>-8.5999999999999188E-2</c:v>
                </c:pt>
                <c:pt idx="915">
                  <c:v>-8.4999999999999187E-2</c:v>
                </c:pt>
                <c:pt idx="916">
                  <c:v>-8.3999999999999186E-2</c:v>
                </c:pt>
                <c:pt idx="917">
                  <c:v>-8.2999999999999186E-2</c:v>
                </c:pt>
                <c:pt idx="918">
                  <c:v>-8.1999999999999185E-2</c:v>
                </c:pt>
                <c:pt idx="919">
                  <c:v>-8.0999999999999184E-2</c:v>
                </c:pt>
                <c:pt idx="920">
                  <c:v>-7.9999999999999183E-2</c:v>
                </c:pt>
                <c:pt idx="921">
                  <c:v>-7.8999999999999182E-2</c:v>
                </c:pt>
                <c:pt idx="922">
                  <c:v>-7.7999999999999181E-2</c:v>
                </c:pt>
                <c:pt idx="923">
                  <c:v>-7.699999999999918E-2</c:v>
                </c:pt>
                <c:pt idx="924">
                  <c:v>-7.5999999999999179E-2</c:v>
                </c:pt>
                <c:pt idx="925">
                  <c:v>-7.4999999999999178E-2</c:v>
                </c:pt>
                <c:pt idx="926">
                  <c:v>-7.3999999999999178E-2</c:v>
                </c:pt>
                <c:pt idx="927">
                  <c:v>-7.2999999999999177E-2</c:v>
                </c:pt>
                <c:pt idx="928">
                  <c:v>-7.1999999999999176E-2</c:v>
                </c:pt>
                <c:pt idx="929">
                  <c:v>-7.0999999999999175E-2</c:v>
                </c:pt>
                <c:pt idx="930">
                  <c:v>-6.9999999999999174E-2</c:v>
                </c:pt>
                <c:pt idx="931">
                  <c:v>-6.8999999999999173E-2</c:v>
                </c:pt>
                <c:pt idx="932">
                  <c:v>-6.7999999999999172E-2</c:v>
                </c:pt>
                <c:pt idx="933">
                  <c:v>-6.6999999999999171E-2</c:v>
                </c:pt>
                <c:pt idx="934">
                  <c:v>-6.599999999999917E-2</c:v>
                </c:pt>
                <c:pt idx="935">
                  <c:v>-6.499999999999917E-2</c:v>
                </c:pt>
                <c:pt idx="936">
                  <c:v>-6.3999999999999169E-2</c:v>
                </c:pt>
                <c:pt idx="937">
                  <c:v>-6.2999999999999168E-2</c:v>
                </c:pt>
                <c:pt idx="938">
                  <c:v>-6.1999999999999167E-2</c:v>
                </c:pt>
                <c:pt idx="939">
                  <c:v>-6.0999999999999166E-2</c:v>
                </c:pt>
                <c:pt idx="940">
                  <c:v>-5.9999999999999165E-2</c:v>
                </c:pt>
                <c:pt idx="941">
                  <c:v>-5.8999999999999164E-2</c:v>
                </c:pt>
                <c:pt idx="942">
                  <c:v>-5.7999999999999163E-2</c:v>
                </c:pt>
                <c:pt idx="943">
                  <c:v>-5.6999999999999162E-2</c:v>
                </c:pt>
                <c:pt idx="944">
                  <c:v>-5.5999999999999162E-2</c:v>
                </c:pt>
                <c:pt idx="945">
                  <c:v>-5.4999999999999161E-2</c:v>
                </c:pt>
                <c:pt idx="946">
                  <c:v>-5.399999999999916E-2</c:v>
                </c:pt>
                <c:pt idx="947">
                  <c:v>-5.2999999999999159E-2</c:v>
                </c:pt>
                <c:pt idx="948">
                  <c:v>-5.1999999999999158E-2</c:v>
                </c:pt>
                <c:pt idx="949">
                  <c:v>-5.0999999999999157E-2</c:v>
                </c:pt>
                <c:pt idx="950">
                  <c:v>-4.9999999999999156E-2</c:v>
                </c:pt>
                <c:pt idx="951">
                  <c:v>-4.8999999999999155E-2</c:v>
                </c:pt>
                <c:pt idx="952">
                  <c:v>-4.7999999999999154E-2</c:v>
                </c:pt>
                <c:pt idx="953">
                  <c:v>-4.6999999999999154E-2</c:v>
                </c:pt>
                <c:pt idx="954">
                  <c:v>-4.5999999999999153E-2</c:v>
                </c:pt>
                <c:pt idx="955">
                  <c:v>-4.4999999999999152E-2</c:v>
                </c:pt>
                <c:pt idx="956">
                  <c:v>-4.3999999999999151E-2</c:v>
                </c:pt>
                <c:pt idx="957">
                  <c:v>-4.299999999999915E-2</c:v>
                </c:pt>
                <c:pt idx="958">
                  <c:v>-4.1999999999999149E-2</c:v>
                </c:pt>
                <c:pt idx="959">
                  <c:v>-4.0999999999999148E-2</c:v>
                </c:pt>
                <c:pt idx="960">
                  <c:v>-3.9999999999999147E-2</c:v>
                </c:pt>
                <c:pt idx="961">
                  <c:v>-3.8999999999999146E-2</c:v>
                </c:pt>
                <c:pt idx="962">
                  <c:v>-3.7999999999999146E-2</c:v>
                </c:pt>
                <c:pt idx="963">
                  <c:v>-3.6999999999999145E-2</c:v>
                </c:pt>
                <c:pt idx="964">
                  <c:v>-3.5999999999999144E-2</c:v>
                </c:pt>
                <c:pt idx="965">
                  <c:v>-3.4999999999999143E-2</c:v>
                </c:pt>
                <c:pt idx="966">
                  <c:v>-3.3999999999999142E-2</c:v>
                </c:pt>
                <c:pt idx="967">
                  <c:v>-3.2999999999999141E-2</c:v>
                </c:pt>
                <c:pt idx="968">
                  <c:v>-3.199999999999914E-2</c:v>
                </c:pt>
                <c:pt idx="969">
                  <c:v>-3.0999999999999139E-2</c:v>
                </c:pt>
                <c:pt idx="970">
                  <c:v>-2.9999999999999138E-2</c:v>
                </c:pt>
                <c:pt idx="971">
                  <c:v>-2.8999999999999138E-2</c:v>
                </c:pt>
                <c:pt idx="972">
                  <c:v>-2.7999999999999137E-2</c:v>
                </c:pt>
                <c:pt idx="973">
                  <c:v>-2.6999999999999136E-2</c:v>
                </c:pt>
                <c:pt idx="974">
                  <c:v>-2.5999999999999135E-2</c:v>
                </c:pt>
                <c:pt idx="975">
                  <c:v>-2.4999999999999134E-2</c:v>
                </c:pt>
                <c:pt idx="976">
                  <c:v>-2.3999999999999133E-2</c:v>
                </c:pt>
                <c:pt idx="977">
                  <c:v>-2.2999999999999132E-2</c:v>
                </c:pt>
                <c:pt idx="978">
                  <c:v>-2.1999999999999131E-2</c:v>
                </c:pt>
                <c:pt idx="979">
                  <c:v>-2.099999999999913E-2</c:v>
                </c:pt>
                <c:pt idx="980">
                  <c:v>-1.999999999999913E-2</c:v>
                </c:pt>
                <c:pt idx="981">
                  <c:v>-1.8999999999999129E-2</c:v>
                </c:pt>
                <c:pt idx="982">
                  <c:v>-1.7999999999999128E-2</c:v>
                </c:pt>
                <c:pt idx="983">
                  <c:v>-1.6999999999999127E-2</c:v>
                </c:pt>
                <c:pt idx="984">
                  <c:v>-1.5999999999999126E-2</c:v>
                </c:pt>
                <c:pt idx="985">
                  <c:v>-1.4999999999999125E-2</c:v>
                </c:pt>
                <c:pt idx="986">
                  <c:v>-1.3999999999999124E-2</c:v>
                </c:pt>
                <c:pt idx="987">
                  <c:v>-1.2999999999999123E-2</c:v>
                </c:pt>
                <c:pt idx="988">
                  <c:v>-1.1999999999999122E-2</c:v>
                </c:pt>
                <c:pt idx="989">
                  <c:v>-1.0999999999999122E-2</c:v>
                </c:pt>
                <c:pt idx="990">
                  <c:v>-9.9999999999991207E-3</c:v>
                </c:pt>
                <c:pt idx="991">
                  <c:v>-8.9999999999991198E-3</c:v>
                </c:pt>
                <c:pt idx="992">
                  <c:v>-7.9999999999991189E-3</c:v>
                </c:pt>
                <c:pt idx="993">
                  <c:v>-6.9999999999991189E-3</c:v>
                </c:pt>
                <c:pt idx="994">
                  <c:v>-5.9999999999991189E-3</c:v>
                </c:pt>
                <c:pt idx="995">
                  <c:v>-4.9999999999991189E-3</c:v>
                </c:pt>
                <c:pt idx="996">
                  <c:v>-3.9999999999991188E-3</c:v>
                </c:pt>
                <c:pt idx="997">
                  <c:v>-2.9999999999991188E-3</c:v>
                </c:pt>
                <c:pt idx="998">
                  <c:v>-1.9999999999991188E-3</c:v>
                </c:pt>
                <c:pt idx="999">
                  <c:v>-9.9999999999911878E-4</c:v>
                </c:pt>
                <c:pt idx="1000">
                  <c:v>8.81239525796218E-16</c:v>
                </c:pt>
                <c:pt idx="1001">
                  <c:v>1.0000000000008813E-3</c:v>
                </c:pt>
                <c:pt idx="1002">
                  <c:v>2.0000000000008813E-3</c:v>
                </c:pt>
                <c:pt idx="1003">
                  <c:v>3.0000000000008813E-3</c:v>
                </c:pt>
                <c:pt idx="1004">
                  <c:v>4.0000000000008813E-3</c:v>
                </c:pt>
                <c:pt idx="1005">
                  <c:v>5.0000000000008813E-3</c:v>
                </c:pt>
                <c:pt idx="1006">
                  <c:v>6.0000000000008814E-3</c:v>
                </c:pt>
                <c:pt idx="1007">
                  <c:v>7.0000000000008814E-3</c:v>
                </c:pt>
                <c:pt idx="1008">
                  <c:v>8.0000000000008814E-3</c:v>
                </c:pt>
                <c:pt idx="1009">
                  <c:v>9.0000000000008823E-3</c:v>
                </c:pt>
                <c:pt idx="1010">
                  <c:v>1.0000000000000883E-2</c:v>
                </c:pt>
                <c:pt idx="1011">
                  <c:v>1.1000000000000884E-2</c:v>
                </c:pt>
                <c:pt idx="1012">
                  <c:v>1.2000000000000885E-2</c:v>
                </c:pt>
                <c:pt idx="1013">
                  <c:v>1.3000000000000886E-2</c:v>
                </c:pt>
                <c:pt idx="1014">
                  <c:v>1.4000000000000887E-2</c:v>
                </c:pt>
                <c:pt idx="1015">
                  <c:v>1.5000000000000888E-2</c:v>
                </c:pt>
                <c:pt idx="1016">
                  <c:v>1.6000000000000889E-2</c:v>
                </c:pt>
                <c:pt idx="1017">
                  <c:v>1.7000000000000889E-2</c:v>
                </c:pt>
                <c:pt idx="1018">
                  <c:v>1.800000000000089E-2</c:v>
                </c:pt>
                <c:pt idx="1019">
                  <c:v>1.9000000000000891E-2</c:v>
                </c:pt>
                <c:pt idx="1020">
                  <c:v>2.0000000000000892E-2</c:v>
                </c:pt>
                <c:pt idx="1021">
                  <c:v>2.1000000000000893E-2</c:v>
                </c:pt>
                <c:pt idx="1022">
                  <c:v>2.2000000000000894E-2</c:v>
                </c:pt>
                <c:pt idx="1023">
                  <c:v>2.3000000000000895E-2</c:v>
                </c:pt>
                <c:pt idx="1024">
                  <c:v>2.4000000000000896E-2</c:v>
                </c:pt>
                <c:pt idx="1025">
                  <c:v>2.5000000000000897E-2</c:v>
                </c:pt>
                <c:pt idx="1026">
                  <c:v>2.6000000000000897E-2</c:v>
                </c:pt>
                <c:pt idx="1027">
                  <c:v>2.7000000000000898E-2</c:v>
                </c:pt>
                <c:pt idx="1028">
                  <c:v>2.8000000000000899E-2</c:v>
                </c:pt>
                <c:pt idx="1029">
                  <c:v>2.90000000000009E-2</c:v>
                </c:pt>
                <c:pt idx="1030">
                  <c:v>3.0000000000000901E-2</c:v>
                </c:pt>
                <c:pt idx="1031">
                  <c:v>3.1000000000000902E-2</c:v>
                </c:pt>
                <c:pt idx="1032">
                  <c:v>3.2000000000000903E-2</c:v>
                </c:pt>
                <c:pt idx="1033">
                  <c:v>3.3000000000000904E-2</c:v>
                </c:pt>
                <c:pt idx="1034">
                  <c:v>3.4000000000000904E-2</c:v>
                </c:pt>
                <c:pt idx="1035">
                  <c:v>3.5000000000000905E-2</c:v>
                </c:pt>
                <c:pt idx="1036">
                  <c:v>3.6000000000000906E-2</c:v>
                </c:pt>
                <c:pt idx="1037">
                  <c:v>3.7000000000000907E-2</c:v>
                </c:pt>
                <c:pt idx="1038">
                  <c:v>3.8000000000000908E-2</c:v>
                </c:pt>
                <c:pt idx="1039">
                  <c:v>3.9000000000000909E-2</c:v>
                </c:pt>
                <c:pt idx="1040">
                  <c:v>4.000000000000091E-2</c:v>
                </c:pt>
                <c:pt idx="1041">
                  <c:v>4.1000000000000911E-2</c:v>
                </c:pt>
                <c:pt idx="1042">
                  <c:v>4.2000000000000912E-2</c:v>
                </c:pt>
                <c:pt idx="1043">
                  <c:v>4.3000000000000912E-2</c:v>
                </c:pt>
                <c:pt idx="1044">
                  <c:v>4.4000000000000913E-2</c:v>
                </c:pt>
                <c:pt idx="1045">
                  <c:v>4.5000000000000914E-2</c:v>
                </c:pt>
                <c:pt idx="1046">
                  <c:v>4.6000000000000915E-2</c:v>
                </c:pt>
                <c:pt idx="1047">
                  <c:v>4.7000000000000916E-2</c:v>
                </c:pt>
                <c:pt idx="1048">
                  <c:v>4.8000000000000917E-2</c:v>
                </c:pt>
                <c:pt idx="1049">
                  <c:v>4.9000000000000918E-2</c:v>
                </c:pt>
                <c:pt idx="1050">
                  <c:v>5.0000000000000919E-2</c:v>
                </c:pt>
                <c:pt idx="1051">
                  <c:v>5.100000000000092E-2</c:v>
                </c:pt>
                <c:pt idx="1052">
                  <c:v>5.200000000000092E-2</c:v>
                </c:pt>
                <c:pt idx="1053">
                  <c:v>5.3000000000000921E-2</c:v>
                </c:pt>
                <c:pt idx="1054">
                  <c:v>5.4000000000000922E-2</c:v>
                </c:pt>
                <c:pt idx="1055">
                  <c:v>5.5000000000000923E-2</c:v>
                </c:pt>
                <c:pt idx="1056">
                  <c:v>5.6000000000000924E-2</c:v>
                </c:pt>
                <c:pt idx="1057">
                  <c:v>5.7000000000000925E-2</c:v>
                </c:pt>
                <c:pt idx="1058">
                  <c:v>5.8000000000000926E-2</c:v>
                </c:pt>
                <c:pt idx="1059">
                  <c:v>5.9000000000000927E-2</c:v>
                </c:pt>
                <c:pt idx="1060">
                  <c:v>6.0000000000000928E-2</c:v>
                </c:pt>
                <c:pt idx="1061">
                  <c:v>6.1000000000000928E-2</c:v>
                </c:pt>
                <c:pt idx="1062">
                  <c:v>6.2000000000000929E-2</c:v>
                </c:pt>
                <c:pt idx="1063">
                  <c:v>6.300000000000093E-2</c:v>
                </c:pt>
                <c:pt idx="1064">
                  <c:v>6.4000000000000931E-2</c:v>
                </c:pt>
                <c:pt idx="1065">
                  <c:v>6.5000000000000932E-2</c:v>
                </c:pt>
                <c:pt idx="1066">
                  <c:v>6.6000000000000933E-2</c:v>
                </c:pt>
                <c:pt idx="1067">
                  <c:v>6.7000000000000934E-2</c:v>
                </c:pt>
                <c:pt idx="1068">
                  <c:v>6.8000000000000935E-2</c:v>
                </c:pt>
                <c:pt idx="1069">
                  <c:v>6.9000000000000936E-2</c:v>
                </c:pt>
                <c:pt idx="1070">
                  <c:v>7.0000000000000936E-2</c:v>
                </c:pt>
                <c:pt idx="1071">
                  <c:v>7.1000000000000937E-2</c:v>
                </c:pt>
                <c:pt idx="1072">
                  <c:v>7.2000000000000938E-2</c:v>
                </c:pt>
                <c:pt idx="1073">
                  <c:v>7.3000000000000939E-2</c:v>
                </c:pt>
                <c:pt idx="1074">
                  <c:v>7.400000000000094E-2</c:v>
                </c:pt>
                <c:pt idx="1075">
                  <c:v>7.5000000000000941E-2</c:v>
                </c:pt>
                <c:pt idx="1076">
                  <c:v>7.6000000000000942E-2</c:v>
                </c:pt>
                <c:pt idx="1077">
                  <c:v>7.7000000000000943E-2</c:v>
                </c:pt>
                <c:pt idx="1078">
                  <c:v>7.8000000000000944E-2</c:v>
                </c:pt>
                <c:pt idx="1079">
                  <c:v>7.9000000000000944E-2</c:v>
                </c:pt>
                <c:pt idx="1080">
                  <c:v>8.0000000000000945E-2</c:v>
                </c:pt>
                <c:pt idx="1081">
                  <c:v>8.1000000000000946E-2</c:v>
                </c:pt>
                <c:pt idx="1082">
                  <c:v>8.2000000000000947E-2</c:v>
                </c:pt>
                <c:pt idx="1083">
                  <c:v>8.3000000000000948E-2</c:v>
                </c:pt>
                <c:pt idx="1084">
                  <c:v>8.4000000000000949E-2</c:v>
                </c:pt>
                <c:pt idx="1085">
                  <c:v>8.500000000000095E-2</c:v>
                </c:pt>
                <c:pt idx="1086">
                  <c:v>8.6000000000000951E-2</c:v>
                </c:pt>
                <c:pt idx="1087">
                  <c:v>8.7000000000000952E-2</c:v>
                </c:pt>
                <c:pt idx="1088">
                  <c:v>8.8000000000000952E-2</c:v>
                </c:pt>
                <c:pt idx="1089">
                  <c:v>8.9000000000000953E-2</c:v>
                </c:pt>
                <c:pt idx="1090">
                  <c:v>9.0000000000000954E-2</c:v>
                </c:pt>
                <c:pt idx="1091">
                  <c:v>9.1000000000000955E-2</c:v>
                </c:pt>
                <c:pt idx="1092">
                  <c:v>9.2000000000000956E-2</c:v>
                </c:pt>
                <c:pt idx="1093">
                  <c:v>9.3000000000000957E-2</c:v>
                </c:pt>
                <c:pt idx="1094">
                  <c:v>9.4000000000000958E-2</c:v>
                </c:pt>
                <c:pt idx="1095">
                  <c:v>9.5000000000000959E-2</c:v>
                </c:pt>
                <c:pt idx="1096">
                  <c:v>9.600000000000096E-2</c:v>
                </c:pt>
                <c:pt idx="1097">
                  <c:v>9.700000000000096E-2</c:v>
                </c:pt>
                <c:pt idx="1098">
                  <c:v>9.8000000000000961E-2</c:v>
                </c:pt>
                <c:pt idx="1099">
                  <c:v>9.9000000000000962E-2</c:v>
                </c:pt>
                <c:pt idx="1100">
                  <c:v>0.10000000000000096</c:v>
                </c:pt>
                <c:pt idx="1101">
                  <c:v>0.10100000000000096</c:v>
                </c:pt>
                <c:pt idx="1102">
                  <c:v>0.10200000000000096</c:v>
                </c:pt>
                <c:pt idx="1103">
                  <c:v>0.10300000000000097</c:v>
                </c:pt>
                <c:pt idx="1104">
                  <c:v>0.10400000000000097</c:v>
                </c:pt>
                <c:pt idx="1105">
                  <c:v>0.10500000000000097</c:v>
                </c:pt>
                <c:pt idx="1106">
                  <c:v>0.10600000000000097</c:v>
                </c:pt>
                <c:pt idx="1107">
                  <c:v>0.10700000000000097</c:v>
                </c:pt>
                <c:pt idx="1108">
                  <c:v>0.10800000000000097</c:v>
                </c:pt>
                <c:pt idx="1109">
                  <c:v>0.10900000000000097</c:v>
                </c:pt>
                <c:pt idx="1110">
                  <c:v>0.11000000000000097</c:v>
                </c:pt>
                <c:pt idx="1111">
                  <c:v>0.11100000000000097</c:v>
                </c:pt>
                <c:pt idx="1112">
                  <c:v>0.11200000000000097</c:v>
                </c:pt>
                <c:pt idx="1113">
                  <c:v>0.11300000000000097</c:v>
                </c:pt>
                <c:pt idx="1114">
                  <c:v>0.11400000000000098</c:v>
                </c:pt>
                <c:pt idx="1115">
                  <c:v>0.11500000000000098</c:v>
                </c:pt>
                <c:pt idx="1116">
                  <c:v>0.11600000000000098</c:v>
                </c:pt>
                <c:pt idx="1117">
                  <c:v>0.11700000000000098</c:v>
                </c:pt>
                <c:pt idx="1118">
                  <c:v>0.11800000000000098</c:v>
                </c:pt>
                <c:pt idx="1119">
                  <c:v>0.11900000000000098</c:v>
                </c:pt>
                <c:pt idx="1120">
                  <c:v>0.12000000000000098</c:v>
                </c:pt>
                <c:pt idx="1121">
                  <c:v>0.12100000000000098</c:v>
                </c:pt>
                <c:pt idx="1122">
                  <c:v>0.12200000000000098</c:v>
                </c:pt>
                <c:pt idx="1123">
                  <c:v>0.12300000000000098</c:v>
                </c:pt>
                <c:pt idx="1124">
                  <c:v>0.12400000000000098</c:v>
                </c:pt>
                <c:pt idx="1125">
                  <c:v>0.12500000000000097</c:v>
                </c:pt>
                <c:pt idx="1126">
                  <c:v>0.12600000000000097</c:v>
                </c:pt>
                <c:pt idx="1127">
                  <c:v>0.12700000000000097</c:v>
                </c:pt>
                <c:pt idx="1128">
                  <c:v>0.12800000000000097</c:v>
                </c:pt>
                <c:pt idx="1129">
                  <c:v>0.12900000000000097</c:v>
                </c:pt>
                <c:pt idx="1130">
                  <c:v>0.13000000000000098</c:v>
                </c:pt>
                <c:pt idx="1131">
                  <c:v>0.13100000000000098</c:v>
                </c:pt>
                <c:pt idx="1132">
                  <c:v>0.13200000000000098</c:v>
                </c:pt>
                <c:pt idx="1133">
                  <c:v>0.13300000000000098</c:v>
                </c:pt>
                <c:pt idx="1134">
                  <c:v>0.13400000000000098</c:v>
                </c:pt>
                <c:pt idx="1135">
                  <c:v>0.13500000000000098</c:v>
                </c:pt>
                <c:pt idx="1136">
                  <c:v>0.13600000000000098</c:v>
                </c:pt>
                <c:pt idx="1137">
                  <c:v>0.13700000000000098</c:v>
                </c:pt>
                <c:pt idx="1138">
                  <c:v>0.13800000000000098</c:v>
                </c:pt>
                <c:pt idx="1139">
                  <c:v>0.13900000000000098</c:v>
                </c:pt>
                <c:pt idx="1140">
                  <c:v>0.14000000000000098</c:v>
                </c:pt>
                <c:pt idx="1141">
                  <c:v>0.14100000000000099</c:v>
                </c:pt>
                <c:pt idx="1142">
                  <c:v>0.14200000000000099</c:v>
                </c:pt>
                <c:pt idx="1143">
                  <c:v>0.14300000000000099</c:v>
                </c:pt>
                <c:pt idx="1144">
                  <c:v>0.14400000000000099</c:v>
                </c:pt>
                <c:pt idx="1145">
                  <c:v>0.14500000000000099</c:v>
                </c:pt>
                <c:pt idx="1146">
                  <c:v>0.14600000000000099</c:v>
                </c:pt>
                <c:pt idx="1147">
                  <c:v>0.14700000000000099</c:v>
                </c:pt>
                <c:pt idx="1148">
                  <c:v>0.14800000000000099</c:v>
                </c:pt>
                <c:pt idx="1149">
                  <c:v>0.14900000000000099</c:v>
                </c:pt>
                <c:pt idx="1150">
                  <c:v>0.15000000000000099</c:v>
                </c:pt>
                <c:pt idx="1151">
                  <c:v>0.15100000000000099</c:v>
                </c:pt>
                <c:pt idx="1152">
                  <c:v>0.152000000000001</c:v>
                </c:pt>
                <c:pt idx="1153">
                  <c:v>0.153000000000001</c:v>
                </c:pt>
                <c:pt idx="1154">
                  <c:v>0.154000000000001</c:v>
                </c:pt>
                <c:pt idx="1155">
                  <c:v>0.155000000000001</c:v>
                </c:pt>
                <c:pt idx="1156">
                  <c:v>0.156000000000001</c:v>
                </c:pt>
                <c:pt idx="1157">
                  <c:v>0.157000000000001</c:v>
                </c:pt>
                <c:pt idx="1158">
                  <c:v>0.158000000000001</c:v>
                </c:pt>
                <c:pt idx="1159">
                  <c:v>0.159000000000001</c:v>
                </c:pt>
                <c:pt idx="1160">
                  <c:v>0.160000000000001</c:v>
                </c:pt>
                <c:pt idx="1161">
                  <c:v>0.161000000000001</c:v>
                </c:pt>
                <c:pt idx="1162">
                  <c:v>0.162000000000001</c:v>
                </c:pt>
                <c:pt idx="1163">
                  <c:v>0.16300000000000101</c:v>
                </c:pt>
                <c:pt idx="1164">
                  <c:v>0.16400000000000101</c:v>
                </c:pt>
                <c:pt idx="1165">
                  <c:v>0.16500000000000101</c:v>
                </c:pt>
                <c:pt idx="1166">
                  <c:v>0.16600000000000101</c:v>
                </c:pt>
                <c:pt idx="1167">
                  <c:v>0.16700000000000101</c:v>
                </c:pt>
                <c:pt idx="1168">
                  <c:v>0.16800000000000101</c:v>
                </c:pt>
                <c:pt idx="1169">
                  <c:v>0.16900000000000101</c:v>
                </c:pt>
                <c:pt idx="1170">
                  <c:v>0.17000000000000101</c:v>
                </c:pt>
                <c:pt idx="1171">
                  <c:v>0.17100000000000101</c:v>
                </c:pt>
                <c:pt idx="1172">
                  <c:v>0.17200000000000101</c:v>
                </c:pt>
                <c:pt idx="1173">
                  <c:v>0.17300000000000101</c:v>
                </c:pt>
                <c:pt idx="1174">
                  <c:v>0.17400000000000101</c:v>
                </c:pt>
                <c:pt idx="1175">
                  <c:v>0.17500000000000102</c:v>
                </c:pt>
                <c:pt idx="1176">
                  <c:v>0.17600000000000102</c:v>
                </c:pt>
                <c:pt idx="1177">
                  <c:v>0.17700000000000102</c:v>
                </c:pt>
                <c:pt idx="1178">
                  <c:v>0.17800000000000102</c:v>
                </c:pt>
                <c:pt idx="1179">
                  <c:v>0.17900000000000102</c:v>
                </c:pt>
                <c:pt idx="1180">
                  <c:v>0.18000000000000102</c:v>
                </c:pt>
                <c:pt idx="1181">
                  <c:v>0.18100000000000102</c:v>
                </c:pt>
                <c:pt idx="1182">
                  <c:v>0.18200000000000102</c:v>
                </c:pt>
                <c:pt idx="1183">
                  <c:v>0.18300000000000102</c:v>
                </c:pt>
                <c:pt idx="1184">
                  <c:v>0.18400000000000102</c:v>
                </c:pt>
                <c:pt idx="1185">
                  <c:v>0.18500000000000102</c:v>
                </c:pt>
                <c:pt idx="1186">
                  <c:v>0.18600000000000103</c:v>
                </c:pt>
                <c:pt idx="1187">
                  <c:v>0.18700000000000103</c:v>
                </c:pt>
                <c:pt idx="1188">
                  <c:v>0.18800000000000103</c:v>
                </c:pt>
                <c:pt idx="1189">
                  <c:v>0.18900000000000103</c:v>
                </c:pt>
                <c:pt idx="1190">
                  <c:v>0.19000000000000103</c:v>
                </c:pt>
                <c:pt idx="1191">
                  <c:v>0.19100000000000103</c:v>
                </c:pt>
                <c:pt idx="1192">
                  <c:v>0.19200000000000103</c:v>
                </c:pt>
                <c:pt idx="1193">
                  <c:v>0.19300000000000103</c:v>
                </c:pt>
                <c:pt idx="1194">
                  <c:v>0.19400000000000103</c:v>
                </c:pt>
                <c:pt idx="1195">
                  <c:v>0.19500000000000103</c:v>
                </c:pt>
                <c:pt idx="1196">
                  <c:v>0.19600000000000103</c:v>
                </c:pt>
                <c:pt idx="1197">
                  <c:v>0.19700000000000104</c:v>
                </c:pt>
                <c:pt idx="1198">
                  <c:v>0.19800000000000104</c:v>
                </c:pt>
                <c:pt idx="1199">
                  <c:v>0.19900000000000104</c:v>
                </c:pt>
                <c:pt idx="1200">
                  <c:v>0.20000000000000104</c:v>
                </c:pt>
                <c:pt idx="1201">
                  <c:v>0.20100000000000104</c:v>
                </c:pt>
                <c:pt idx="1202">
                  <c:v>0.20200000000000104</c:v>
                </c:pt>
                <c:pt idx="1203">
                  <c:v>0.20300000000000104</c:v>
                </c:pt>
                <c:pt idx="1204">
                  <c:v>0.20400000000000104</c:v>
                </c:pt>
                <c:pt idx="1205">
                  <c:v>0.20500000000000104</c:v>
                </c:pt>
                <c:pt idx="1206">
                  <c:v>0.20600000000000104</c:v>
                </c:pt>
                <c:pt idx="1207">
                  <c:v>0.20700000000000104</c:v>
                </c:pt>
                <c:pt idx="1208">
                  <c:v>0.20800000000000105</c:v>
                </c:pt>
                <c:pt idx="1209">
                  <c:v>0.20900000000000105</c:v>
                </c:pt>
                <c:pt idx="1210">
                  <c:v>0.21000000000000105</c:v>
                </c:pt>
                <c:pt idx="1211">
                  <c:v>0.21100000000000105</c:v>
                </c:pt>
                <c:pt idx="1212">
                  <c:v>0.21200000000000105</c:v>
                </c:pt>
                <c:pt idx="1213">
                  <c:v>0.21300000000000105</c:v>
                </c:pt>
                <c:pt idx="1214">
                  <c:v>0.21400000000000105</c:v>
                </c:pt>
                <c:pt idx="1215">
                  <c:v>0.21500000000000105</c:v>
                </c:pt>
                <c:pt idx="1216">
                  <c:v>0.21600000000000105</c:v>
                </c:pt>
                <c:pt idx="1217">
                  <c:v>0.21700000000000105</c:v>
                </c:pt>
                <c:pt idx="1218">
                  <c:v>0.21800000000000105</c:v>
                </c:pt>
                <c:pt idx="1219">
                  <c:v>0.21900000000000105</c:v>
                </c:pt>
                <c:pt idx="1220">
                  <c:v>0.22000000000000106</c:v>
                </c:pt>
                <c:pt idx="1221">
                  <c:v>0.22100000000000106</c:v>
                </c:pt>
                <c:pt idx="1222">
                  <c:v>0.22200000000000106</c:v>
                </c:pt>
                <c:pt idx="1223">
                  <c:v>0.22300000000000106</c:v>
                </c:pt>
                <c:pt idx="1224">
                  <c:v>0.22400000000000106</c:v>
                </c:pt>
                <c:pt idx="1225">
                  <c:v>0.22500000000000106</c:v>
                </c:pt>
                <c:pt idx="1226">
                  <c:v>0.22600000000000106</c:v>
                </c:pt>
                <c:pt idx="1227">
                  <c:v>0.22700000000000106</c:v>
                </c:pt>
                <c:pt idx="1228">
                  <c:v>0.22800000000000106</c:v>
                </c:pt>
                <c:pt idx="1229">
                  <c:v>0.22900000000000106</c:v>
                </c:pt>
                <c:pt idx="1230">
                  <c:v>0.23000000000000106</c:v>
                </c:pt>
                <c:pt idx="1231">
                  <c:v>0.23100000000000107</c:v>
                </c:pt>
                <c:pt idx="1232">
                  <c:v>0.23200000000000107</c:v>
                </c:pt>
                <c:pt idx="1233">
                  <c:v>0.23300000000000107</c:v>
                </c:pt>
                <c:pt idx="1234">
                  <c:v>0.23400000000000107</c:v>
                </c:pt>
                <c:pt idx="1235">
                  <c:v>0.23500000000000107</c:v>
                </c:pt>
                <c:pt idx="1236">
                  <c:v>0.23600000000000107</c:v>
                </c:pt>
                <c:pt idx="1237">
                  <c:v>0.23700000000000107</c:v>
                </c:pt>
                <c:pt idx="1238">
                  <c:v>0.23800000000000107</c:v>
                </c:pt>
                <c:pt idx="1239">
                  <c:v>0.23900000000000107</c:v>
                </c:pt>
                <c:pt idx="1240">
                  <c:v>0.24000000000000107</c:v>
                </c:pt>
                <c:pt idx="1241">
                  <c:v>0.24100000000000107</c:v>
                </c:pt>
                <c:pt idx="1242">
                  <c:v>0.24200000000000108</c:v>
                </c:pt>
                <c:pt idx="1243">
                  <c:v>0.24300000000000108</c:v>
                </c:pt>
                <c:pt idx="1244">
                  <c:v>0.24400000000000108</c:v>
                </c:pt>
                <c:pt idx="1245">
                  <c:v>0.24500000000000108</c:v>
                </c:pt>
                <c:pt idx="1246">
                  <c:v>0.24600000000000108</c:v>
                </c:pt>
                <c:pt idx="1247">
                  <c:v>0.24700000000000108</c:v>
                </c:pt>
                <c:pt idx="1248">
                  <c:v>0.24800000000000108</c:v>
                </c:pt>
                <c:pt idx="1249">
                  <c:v>0.24900000000000108</c:v>
                </c:pt>
                <c:pt idx="1250">
                  <c:v>0.25000000000000105</c:v>
                </c:pt>
                <c:pt idx="1251">
                  <c:v>0.25100000000000106</c:v>
                </c:pt>
                <c:pt idx="1252">
                  <c:v>0.25200000000000106</c:v>
                </c:pt>
                <c:pt idx="1253">
                  <c:v>0.25300000000000106</c:v>
                </c:pt>
                <c:pt idx="1254">
                  <c:v>0.25400000000000106</c:v>
                </c:pt>
                <c:pt idx="1255">
                  <c:v>0.25500000000000106</c:v>
                </c:pt>
                <c:pt idx="1256">
                  <c:v>0.25600000000000106</c:v>
                </c:pt>
                <c:pt idx="1257">
                  <c:v>0.25700000000000106</c:v>
                </c:pt>
                <c:pt idx="1258">
                  <c:v>0.25800000000000106</c:v>
                </c:pt>
                <c:pt idx="1259">
                  <c:v>0.25900000000000106</c:v>
                </c:pt>
                <c:pt idx="1260">
                  <c:v>0.26000000000000106</c:v>
                </c:pt>
                <c:pt idx="1261">
                  <c:v>0.26100000000000106</c:v>
                </c:pt>
                <c:pt idx="1262">
                  <c:v>0.26200000000000107</c:v>
                </c:pt>
                <c:pt idx="1263">
                  <c:v>0.26300000000000107</c:v>
                </c:pt>
                <c:pt idx="1264">
                  <c:v>0.26400000000000107</c:v>
                </c:pt>
                <c:pt idx="1265">
                  <c:v>0.26500000000000107</c:v>
                </c:pt>
                <c:pt idx="1266">
                  <c:v>0.26600000000000107</c:v>
                </c:pt>
                <c:pt idx="1267">
                  <c:v>0.26700000000000107</c:v>
                </c:pt>
                <c:pt idx="1268">
                  <c:v>0.26800000000000107</c:v>
                </c:pt>
                <c:pt idx="1269">
                  <c:v>0.26900000000000107</c:v>
                </c:pt>
                <c:pt idx="1270">
                  <c:v>0.27000000000000107</c:v>
                </c:pt>
                <c:pt idx="1271">
                  <c:v>0.27100000000000107</c:v>
                </c:pt>
                <c:pt idx="1272">
                  <c:v>0.27200000000000107</c:v>
                </c:pt>
                <c:pt idx="1273">
                  <c:v>0.27300000000000108</c:v>
                </c:pt>
                <c:pt idx="1274">
                  <c:v>0.27400000000000108</c:v>
                </c:pt>
                <c:pt idx="1275">
                  <c:v>0.27500000000000108</c:v>
                </c:pt>
                <c:pt idx="1276">
                  <c:v>0.27600000000000108</c:v>
                </c:pt>
                <c:pt idx="1277">
                  <c:v>0.27700000000000108</c:v>
                </c:pt>
                <c:pt idx="1278">
                  <c:v>0.27800000000000108</c:v>
                </c:pt>
                <c:pt idx="1279">
                  <c:v>0.27900000000000108</c:v>
                </c:pt>
                <c:pt idx="1280">
                  <c:v>0.28000000000000108</c:v>
                </c:pt>
                <c:pt idx="1281">
                  <c:v>0.28100000000000108</c:v>
                </c:pt>
                <c:pt idx="1282">
                  <c:v>0.28200000000000108</c:v>
                </c:pt>
                <c:pt idx="1283">
                  <c:v>0.28300000000000108</c:v>
                </c:pt>
                <c:pt idx="1284">
                  <c:v>0.28400000000000108</c:v>
                </c:pt>
                <c:pt idx="1285">
                  <c:v>0.28500000000000109</c:v>
                </c:pt>
                <c:pt idx="1286">
                  <c:v>0.28600000000000109</c:v>
                </c:pt>
                <c:pt idx="1287">
                  <c:v>0.28700000000000109</c:v>
                </c:pt>
                <c:pt idx="1288">
                  <c:v>0.28800000000000109</c:v>
                </c:pt>
                <c:pt idx="1289">
                  <c:v>0.28900000000000109</c:v>
                </c:pt>
                <c:pt idx="1290">
                  <c:v>0.29000000000000109</c:v>
                </c:pt>
                <c:pt idx="1291">
                  <c:v>0.29100000000000109</c:v>
                </c:pt>
                <c:pt idx="1292">
                  <c:v>0.29200000000000109</c:v>
                </c:pt>
                <c:pt idx="1293">
                  <c:v>0.29300000000000109</c:v>
                </c:pt>
                <c:pt idx="1294">
                  <c:v>0.29400000000000109</c:v>
                </c:pt>
                <c:pt idx="1295">
                  <c:v>0.29500000000000109</c:v>
                </c:pt>
                <c:pt idx="1296">
                  <c:v>0.2960000000000011</c:v>
                </c:pt>
                <c:pt idx="1297">
                  <c:v>0.2970000000000011</c:v>
                </c:pt>
                <c:pt idx="1298">
                  <c:v>0.2980000000000011</c:v>
                </c:pt>
                <c:pt idx="1299">
                  <c:v>0.2990000000000011</c:v>
                </c:pt>
                <c:pt idx="1300">
                  <c:v>0.3000000000000011</c:v>
                </c:pt>
                <c:pt idx="1301">
                  <c:v>0.3010000000000011</c:v>
                </c:pt>
                <c:pt idx="1302">
                  <c:v>0.3020000000000011</c:v>
                </c:pt>
                <c:pt idx="1303">
                  <c:v>0.3030000000000011</c:v>
                </c:pt>
                <c:pt idx="1304">
                  <c:v>0.3040000000000011</c:v>
                </c:pt>
                <c:pt idx="1305">
                  <c:v>0.3050000000000011</c:v>
                </c:pt>
                <c:pt idx="1306">
                  <c:v>0.3060000000000011</c:v>
                </c:pt>
                <c:pt idx="1307">
                  <c:v>0.30700000000000111</c:v>
                </c:pt>
                <c:pt idx="1308">
                  <c:v>0.30800000000000111</c:v>
                </c:pt>
                <c:pt idx="1309">
                  <c:v>0.30900000000000111</c:v>
                </c:pt>
                <c:pt idx="1310">
                  <c:v>0.31000000000000111</c:v>
                </c:pt>
                <c:pt idx="1311">
                  <c:v>0.31100000000000111</c:v>
                </c:pt>
                <c:pt idx="1312">
                  <c:v>0.31200000000000111</c:v>
                </c:pt>
                <c:pt idx="1313">
                  <c:v>0.31300000000000111</c:v>
                </c:pt>
                <c:pt idx="1314">
                  <c:v>0.31400000000000111</c:v>
                </c:pt>
                <c:pt idx="1315">
                  <c:v>0.31500000000000111</c:v>
                </c:pt>
                <c:pt idx="1316">
                  <c:v>0.31600000000000111</c:v>
                </c:pt>
                <c:pt idx="1317">
                  <c:v>0.31700000000000111</c:v>
                </c:pt>
                <c:pt idx="1318">
                  <c:v>0.31800000000000112</c:v>
                </c:pt>
                <c:pt idx="1319">
                  <c:v>0.31900000000000112</c:v>
                </c:pt>
                <c:pt idx="1320">
                  <c:v>0.32000000000000112</c:v>
                </c:pt>
                <c:pt idx="1321">
                  <c:v>0.32100000000000112</c:v>
                </c:pt>
                <c:pt idx="1322">
                  <c:v>0.32200000000000112</c:v>
                </c:pt>
                <c:pt idx="1323">
                  <c:v>0.32300000000000112</c:v>
                </c:pt>
                <c:pt idx="1324">
                  <c:v>0.32400000000000112</c:v>
                </c:pt>
                <c:pt idx="1325">
                  <c:v>0.32500000000000112</c:v>
                </c:pt>
                <c:pt idx="1326">
                  <c:v>0.32600000000000112</c:v>
                </c:pt>
                <c:pt idx="1327">
                  <c:v>0.32700000000000112</c:v>
                </c:pt>
                <c:pt idx="1328">
                  <c:v>0.32800000000000112</c:v>
                </c:pt>
                <c:pt idx="1329">
                  <c:v>0.32900000000000112</c:v>
                </c:pt>
                <c:pt idx="1330">
                  <c:v>0.33000000000000113</c:v>
                </c:pt>
                <c:pt idx="1331">
                  <c:v>0.33100000000000113</c:v>
                </c:pt>
                <c:pt idx="1332">
                  <c:v>0.33200000000000113</c:v>
                </c:pt>
                <c:pt idx="1333">
                  <c:v>0.33300000000000113</c:v>
                </c:pt>
                <c:pt idx="1334">
                  <c:v>0.33400000000000113</c:v>
                </c:pt>
                <c:pt idx="1335">
                  <c:v>0.33500000000000113</c:v>
                </c:pt>
                <c:pt idx="1336">
                  <c:v>0.33600000000000113</c:v>
                </c:pt>
                <c:pt idx="1337">
                  <c:v>0.33700000000000113</c:v>
                </c:pt>
                <c:pt idx="1338">
                  <c:v>0.33800000000000113</c:v>
                </c:pt>
                <c:pt idx="1339">
                  <c:v>0.33900000000000113</c:v>
                </c:pt>
                <c:pt idx="1340">
                  <c:v>0.34000000000000113</c:v>
                </c:pt>
                <c:pt idx="1341">
                  <c:v>0.34100000000000114</c:v>
                </c:pt>
                <c:pt idx="1342">
                  <c:v>0.34200000000000114</c:v>
                </c:pt>
                <c:pt idx="1343">
                  <c:v>0.34300000000000114</c:v>
                </c:pt>
                <c:pt idx="1344">
                  <c:v>0.34400000000000114</c:v>
                </c:pt>
                <c:pt idx="1345">
                  <c:v>0.34500000000000114</c:v>
                </c:pt>
                <c:pt idx="1346">
                  <c:v>0.34600000000000114</c:v>
                </c:pt>
                <c:pt idx="1347">
                  <c:v>0.34700000000000114</c:v>
                </c:pt>
                <c:pt idx="1348">
                  <c:v>0.34800000000000114</c:v>
                </c:pt>
                <c:pt idx="1349">
                  <c:v>0.34900000000000114</c:v>
                </c:pt>
                <c:pt idx="1350">
                  <c:v>0.35000000000000114</c:v>
                </c:pt>
                <c:pt idx="1351">
                  <c:v>0.35100000000000114</c:v>
                </c:pt>
                <c:pt idx="1352">
                  <c:v>0.35200000000000115</c:v>
                </c:pt>
                <c:pt idx="1353">
                  <c:v>0.35300000000000115</c:v>
                </c:pt>
                <c:pt idx="1354">
                  <c:v>0.35400000000000115</c:v>
                </c:pt>
                <c:pt idx="1355">
                  <c:v>0.35500000000000115</c:v>
                </c:pt>
                <c:pt idx="1356">
                  <c:v>0.35600000000000115</c:v>
                </c:pt>
                <c:pt idx="1357">
                  <c:v>0.35700000000000115</c:v>
                </c:pt>
                <c:pt idx="1358">
                  <c:v>0.35800000000000115</c:v>
                </c:pt>
                <c:pt idx="1359">
                  <c:v>0.35900000000000115</c:v>
                </c:pt>
                <c:pt idx="1360">
                  <c:v>0.36000000000000115</c:v>
                </c:pt>
                <c:pt idx="1361">
                  <c:v>0.36100000000000115</c:v>
                </c:pt>
                <c:pt idx="1362">
                  <c:v>0.36200000000000115</c:v>
                </c:pt>
                <c:pt idx="1363">
                  <c:v>0.36300000000000116</c:v>
                </c:pt>
                <c:pt idx="1364">
                  <c:v>0.36400000000000116</c:v>
                </c:pt>
                <c:pt idx="1365">
                  <c:v>0.36500000000000116</c:v>
                </c:pt>
                <c:pt idx="1366">
                  <c:v>0.36600000000000116</c:v>
                </c:pt>
                <c:pt idx="1367">
                  <c:v>0.36700000000000116</c:v>
                </c:pt>
                <c:pt idx="1368">
                  <c:v>0.36800000000000116</c:v>
                </c:pt>
                <c:pt idx="1369">
                  <c:v>0.36900000000000116</c:v>
                </c:pt>
                <c:pt idx="1370">
                  <c:v>0.37000000000000116</c:v>
                </c:pt>
                <c:pt idx="1371">
                  <c:v>0.37100000000000116</c:v>
                </c:pt>
                <c:pt idx="1372">
                  <c:v>0.37200000000000116</c:v>
                </c:pt>
                <c:pt idx="1373">
                  <c:v>0.37300000000000116</c:v>
                </c:pt>
                <c:pt idx="1374">
                  <c:v>0.37400000000000116</c:v>
                </c:pt>
                <c:pt idx="1375">
                  <c:v>0.37500000000000117</c:v>
                </c:pt>
                <c:pt idx="1376">
                  <c:v>0.37600000000000117</c:v>
                </c:pt>
                <c:pt idx="1377">
                  <c:v>0.37700000000000117</c:v>
                </c:pt>
                <c:pt idx="1378">
                  <c:v>0.37800000000000117</c:v>
                </c:pt>
                <c:pt idx="1379">
                  <c:v>0.37900000000000117</c:v>
                </c:pt>
                <c:pt idx="1380">
                  <c:v>0.38000000000000117</c:v>
                </c:pt>
                <c:pt idx="1381">
                  <c:v>0.38100000000000117</c:v>
                </c:pt>
                <c:pt idx="1382">
                  <c:v>0.38200000000000117</c:v>
                </c:pt>
                <c:pt idx="1383">
                  <c:v>0.38300000000000117</c:v>
                </c:pt>
                <c:pt idx="1384">
                  <c:v>0.38400000000000117</c:v>
                </c:pt>
                <c:pt idx="1385">
                  <c:v>0.38500000000000117</c:v>
                </c:pt>
                <c:pt idx="1386">
                  <c:v>0.38600000000000118</c:v>
                </c:pt>
                <c:pt idx="1387">
                  <c:v>0.38700000000000118</c:v>
                </c:pt>
                <c:pt idx="1388">
                  <c:v>0.38800000000000118</c:v>
                </c:pt>
                <c:pt idx="1389">
                  <c:v>0.38900000000000118</c:v>
                </c:pt>
                <c:pt idx="1390">
                  <c:v>0.39000000000000118</c:v>
                </c:pt>
                <c:pt idx="1391">
                  <c:v>0.39100000000000118</c:v>
                </c:pt>
                <c:pt idx="1392">
                  <c:v>0.39200000000000118</c:v>
                </c:pt>
                <c:pt idx="1393">
                  <c:v>0.39300000000000118</c:v>
                </c:pt>
                <c:pt idx="1394">
                  <c:v>0.39400000000000118</c:v>
                </c:pt>
                <c:pt idx="1395">
                  <c:v>0.39500000000000118</c:v>
                </c:pt>
                <c:pt idx="1396">
                  <c:v>0.39600000000000118</c:v>
                </c:pt>
                <c:pt idx="1397">
                  <c:v>0.39700000000000119</c:v>
                </c:pt>
                <c:pt idx="1398">
                  <c:v>0.39800000000000119</c:v>
                </c:pt>
                <c:pt idx="1399">
                  <c:v>0.39900000000000119</c:v>
                </c:pt>
                <c:pt idx="1400">
                  <c:v>0.40000000000000119</c:v>
                </c:pt>
                <c:pt idx="1401">
                  <c:v>0.40100000000000119</c:v>
                </c:pt>
                <c:pt idx="1402">
                  <c:v>0.40200000000000119</c:v>
                </c:pt>
                <c:pt idx="1403">
                  <c:v>0.40300000000000119</c:v>
                </c:pt>
                <c:pt idx="1404">
                  <c:v>0.40400000000000119</c:v>
                </c:pt>
                <c:pt idx="1405">
                  <c:v>0.40500000000000119</c:v>
                </c:pt>
                <c:pt idx="1406">
                  <c:v>0.40600000000000119</c:v>
                </c:pt>
                <c:pt idx="1407">
                  <c:v>0.40700000000000119</c:v>
                </c:pt>
                <c:pt idx="1408">
                  <c:v>0.4080000000000012</c:v>
                </c:pt>
                <c:pt idx="1409">
                  <c:v>0.4090000000000012</c:v>
                </c:pt>
                <c:pt idx="1410">
                  <c:v>0.4100000000000012</c:v>
                </c:pt>
                <c:pt idx="1411">
                  <c:v>0.4110000000000012</c:v>
                </c:pt>
                <c:pt idx="1412">
                  <c:v>0.4120000000000012</c:v>
                </c:pt>
                <c:pt idx="1413">
                  <c:v>0.4130000000000012</c:v>
                </c:pt>
                <c:pt idx="1414">
                  <c:v>0.4140000000000012</c:v>
                </c:pt>
                <c:pt idx="1415">
                  <c:v>0.4150000000000012</c:v>
                </c:pt>
                <c:pt idx="1416">
                  <c:v>0.4160000000000012</c:v>
                </c:pt>
                <c:pt idx="1417">
                  <c:v>0.4170000000000012</c:v>
                </c:pt>
                <c:pt idx="1418">
                  <c:v>0.4180000000000012</c:v>
                </c:pt>
                <c:pt idx="1419">
                  <c:v>0.4190000000000012</c:v>
                </c:pt>
                <c:pt idx="1420">
                  <c:v>0.42000000000000121</c:v>
                </c:pt>
                <c:pt idx="1421">
                  <c:v>0.42100000000000121</c:v>
                </c:pt>
                <c:pt idx="1422">
                  <c:v>0.42200000000000121</c:v>
                </c:pt>
                <c:pt idx="1423">
                  <c:v>0.42300000000000121</c:v>
                </c:pt>
                <c:pt idx="1424">
                  <c:v>0.42400000000000121</c:v>
                </c:pt>
                <c:pt idx="1425">
                  <c:v>0.42500000000000121</c:v>
                </c:pt>
                <c:pt idx="1426">
                  <c:v>0.42600000000000121</c:v>
                </c:pt>
                <c:pt idx="1427">
                  <c:v>0.42700000000000121</c:v>
                </c:pt>
                <c:pt idx="1428">
                  <c:v>0.42800000000000121</c:v>
                </c:pt>
                <c:pt idx="1429">
                  <c:v>0.42900000000000121</c:v>
                </c:pt>
                <c:pt idx="1430">
                  <c:v>0.43000000000000121</c:v>
                </c:pt>
                <c:pt idx="1431">
                  <c:v>0.43100000000000122</c:v>
                </c:pt>
                <c:pt idx="1432">
                  <c:v>0.43200000000000122</c:v>
                </c:pt>
                <c:pt idx="1433">
                  <c:v>0.43300000000000122</c:v>
                </c:pt>
                <c:pt idx="1434">
                  <c:v>0.43400000000000122</c:v>
                </c:pt>
                <c:pt idx="1435">
                  <c:v>0.43500000000000122</c:v>
                </c:pt>
                <c:pt idx="1436">
                  <c:v>0.43600000000000122</c:v>
                </c:pt>
                <c:pt idx="1437">
                  <c:v>0.43700000000000122</c:v>
                </c:pt>
                <c:pt idx="1438">
                  <c:v>0.43800000000000122</c:v>
                </c:pt>
                <c:pt idx="1439">
                  <c:v>0.43900000000000122</c:v>
                </c:pt>
                <c:pt idx="1440">
                  <c:v>0.44000000000000122</c:v>
                </c:pt>
                <c:pt idx="1441">
                  <c:v>0.44100000000000122</c:v>
                </c:pt>
                <c:pt idx="1442">
                  <c:v>0.44200000000000123</c:v>
                </c:pt>
                <c:pt idx="1443">
                  <c:v>0.44300000000000123</c:v>
                </c:pt>
                <c:pt idx="1444">
                  <c:v>0.44400000000000123</c:v>
                </c:pt>
                <c:pt idx="1445">
                  <c:v>0.44500000000000123</c:v>
                </c:pt>
                <c:pt idx="1446">
                  <c:v>0.44600000000000123</c:v>
                </c:pt>
                <c:pt idx="1447">
                  <c:v>0.44700000000000123</c:v>
                </c:pt>
                <c:pt idx="1448">
                  <c:v>0.44800000000000123</c:v>
                </c:pt>
                <c:pt idx="1449">
                  <c:v>0.44900000000000123</c:v>
                </c:pt>
                <c:pt idx="1450">
                  <c:v>0.45000000000000123</c:v>
                </c:pt>
                <c:pt idx="1451">
                  <c:v>0.45100000000000123</c:v>
                </c:pt>
                <c:pt idx="1452">
                  <c:v>0.45200000000000123</c:v>
                </c:pt>
                <c:pt idx="1453">
                  <c:v>0.45300000000000124</c:v>
                </c:pt>
                <c:pt idx="1454">
                  <c:v>0.45400000000000124</c:v>
                </c:pt>
                <c:pt idx="1455">
                  <c:v>0.45500000000000124</c:v>
                </c:pt>
                <c:pt idx="1456">
                  <c:v>0.45600000000000124</c:v>
                </c:pt>
                <c:pt idx="1457">
                  <c:v>0.45700000000000124</c:v>
                </c:pt>
                <c:pt idx="1458">
                  <c:v>0.45800000000000124</c:v>
                </c:pt>
                <c:pt idx="1459">
                  <c:v>0.45900000000000124</c:v>
                </c:pt>
                <c:pt idx="1460">
                  <c:v>0.46000000000000124</c:v>
                </c:pt>
                <c:pt idx="1461">
                  <c:v>0.46100000000000124</c:v>
                </c:pt>
                <c:pt idx="1462">
                  <c:v>0.46200000000000124</c:v>
                </c:pt>
                <c:pt idx="1463">
                  <c:v>0.46300000000000124</c:v>
                </c:pt>
                <c:pt idx="1464">
                  <c:v>0.46400000000000124</c:v>
                </c:pt>
                <c:pt idx="1465">
                  <c:v>0.46500000000000125</c:v>
                </c:pt>
                <c:pt idx="1466">
                  <c:v>0.46600000000000125</c:v>
                </c:pt>
                <c:pt idx="1467">
                  <c:v>0.46700000000000125</c:v>
                </c:pt>
                <c:pt idx="1468">
                  <c:v>0.46800000000000125</c:v>
                </c:pt>
                <c:pt idx="1469">
                  <c:v>0.46900000000000125</c:v>
                </c:pt>
                <c:pt idx="1470">
                  <c:v>0.47000000000000125</c:v>
                </c:pt>
                <c:pt idx="1471">
                  <c:v>0.47100000000000125</c:v>
                </c:pt>
                <c:pt idx="1472">
                  <c:v>0.47200000000000125</c:v>
                </c:pt>
                <c:pt idx="1473">
                  <c:v>0.47300000000000125</c:v>
                </c:pt>
                <c:pt idx="1474">
                  <c:v>0.47400000000000125</c:v>
                </c:pt>
                <c:pt idx="1475">
                  <c:v>0.47500000000000125</c:v>
                </c:pt>
                <c:pt idx="1476">
                  <c:v>0.47600000000000126</c:v>
                </c:pt>
                <c:pt idx="1477">
                  <c:v>0.47700000000000126</c:v>
                </c:pt>
                <c:pt idx="1478">
                  <c:v>0.47800000000000126</c:v>
                </c:pt>
                <c:pt idx="1479">
                  <c:v>0.47900000000000126</c:v>
                </c:pt>
                <c:pt idx="1480">
                  <c:v>0.48000000000000126</c:v>
                </c:pt>
                <c:pt idx="1481">
                  <c:v>0.48100000000000126</c:v>
                </c:pt>
                <c:pt idx="1482">
                  <c:v>0.48200000000000126</c:v>
                </c:pt>
                <c:pt idx="1483">
                  <c:v>0.48300000000000126</c:v>
                </c:pt>
                <c:pt idx="1484">
                  <c:v>0.48400000000000126</c:v>
                </c:pt>
                <c:pt idx="1485">
                  <c:v>0.48500000000000126</c:v>
                </c:pt>
                <c:pt idx="1486">
                  <c:v>0.48600000000000126</c:v>
                </c:pt>
                <c:pt idx="1487">
                  <c:v>0.48700000000000127</c:v>
                </c:pt>
                <c:pt idx="1488">
                  <c:v>0.48800000000000127</c:v>
                </c:pt>
                <c:pt idx="1489">
                  <c:v>0.48900000000000127</c:v>
                </c:pt>
                <c:pt idx="1490">
                  <c:v>0.49000000000000127</c:v>
                </c:pt>
                <c:pt idx="1491">
                  <c:v>0.49100000000000127</c:v>
                </c:pt>
                <c:pt idx="1492">
                  <c:v>0.49200000000000127</c:v>
                </c:pt>
                <c:pt idx="1493">
                  <c:v>0.49300000000000127</c:v>
                </c:pt>
                <c:pt idx="1494">
                  <c:v>0.49400000000000127</c:v>
                </c:pt>
                <c:pt idx="1495">
                  <c:v>0.49500000000000127</c:v>
                </c:pt>
                <c:pt idx="1496">
                  <c:v>0.49600000000000127</c:v>
                </c:pt>
                <c:pt idx="1497">
                  <c:v>0.49700000000000127</c:v>
                </c:pt>
                <c:pt idx="1498">
                  <c:v>0.49800000000000127</c:v>
                </c:pt>
                <c:pt idx="1499">
                  <c:v>0.49900000000000128</c:v>
                </c:pt>
                <c:pt idx="1500">
                  <c:v>0.50000000000000122</c:v>
                </c:pt>
                <c:pt idx="1501">
                  <c:v>0.50100000000000122</c:v>
                </c:pt>
                <c:pt idx="1502">
                  <c:v>0.50200000000000122</c:v>
                </c:pt>
                <c:pt idx="1503">
                  <c:v>0.50300000000000122</c:v>
                </c:pt>
                <c:pt idx="1504">
                  <c:v>0.50400000000000122</c:v>
                </c:pt>
                <c:pt idx="1505">
                  <c:v>0.50500000000000123</c:v>
                </c:pt>
                <c:pt idx="1506">
                  <c:v>0.50600000000000123</c:v>
                </c:pt>
                <c:pt idx="1507">
                  <c:v>0.50700000000000123</c:v>
                </c:pt>
                <c:pt idx="1508">
                  <c:v>0.50800000000000123</c:v>
                </c:pt>
                <c:pt idx="1509">
                  <c:v>0.50900000000000123</c:v>
                </c:pt>
                <c:pt idx="1510">
                  <c:v>0.51000000000000123</c:v>
                </c:pt>
                <c:pt idx="1511">
                  <c:v>0.51100000000000123</c:v>
                </c:pt>
                <c:pt idx="1512">
                  <c:v>0.51200000000000123</c:v>
                </c:pt>
                <c:pt idx="1513">
                  <c:v>0.51300000000000123</c:v>
                </c:pt>
                <c:pt idx="1514">
                  <c:v>0.51400000000000123</c:v>
                </c:pt>
                <c:pt idx="1515">
                  <c:v>0.51500000000000123</c:v>
                </c:pt>
                <c:pt idx="1516">
                  <c:v>0.51600000000000124</c:v>
                </c:pt>
                <c:pt idx="1517">
                  <c:v>0.51700000000000124</c:v>
                </c:pt>
                <c:pt idx="1518">
                  <c:v>0.51800000000000124</c:v>
                </c:pt>
                <c:pt idx="1519">
                  <c:v>0.51900000000000124</c:v>
                </c:pt>
                <c:pt idx="1520">
                  <c:v>0.52000000000000124</c:v>
                </c:pt>
                <c:pt idx="1521">
                  <c:v>0.52100000000000124</c:v>
                </c:pt>
                <c:pt idx="1522">
                  <c:v>0.52200000000000124</c:v>
                </c:pt>
                <c:pt idx="1523">
                  <c:v>0.52300000000000124</c:v>
                </c:pt>
                <c:pt idx="1524">
                  <c:v>0.52400000000000124</c:v>
                </c:pt>
                <c:pt idx="1525">
                  <c:v>0.52500000000000124</c:v>
                </c:pt>
                <c:pt idx="1526">
                  <c:v>0.52600000000000124</c:v>
                </c:pt>
                <c:pt idx="1527">
                  <c:v>0.52700000000000125</c:v>
                </c:pt>
                <c:pt idx="1528">
                  <c:v>0.52800000000000125</c:v>
                </c:pt>
                <c:pt idx="1529">
                  <c:v>0.52900000000000125</c:v>
                </c:pt>
                <c:pt idx="1530">
                  <c:v>0.53000000000000125</c:v>
                </c:pt>
                <c:pt idx="1531">
                  <c:v>0.53100000000000125</c:v>
                </c:pt>
                <c:pt idx="1532">
                  <c:v>0.53200000000000125</c:v>
                </c:pt>
                <c:pt idx="1533">
                  <c:v>0.53300000000000125</c:v>
                </c:pt>
                <c:pt idx="1534">
                  <c:v>0.53400000000000125</c:v>
                </c:pt>
                <c:pt idx="1535">
                  <c:v>0.53500000000000125</c:v>
                </c:pt>
                <c:pt idx="1536">
                  <c:v>0.53600000000000125</c:v>
                </c:pt>
                <c:pt idx="1537">
                  <c:v>0.53700000000000125</c:v>
                </c:pt>
                <c:pt idx="1538">
                  <c:v>0.53800000000000125</c:v>
                </c:pt>
                <c:pt idx="1539">
                  <c:v>0.53900000000000126</c:v>
                </c:pt>
                <c:pt idx="1540">
                  <c:v>0.54000000000000126</c:v>
                </c:pt>
                <c:pt idx="1541">
                  <c:v>0.54100000000000126</c:v>
                </c:pt>
                <c:pt idx="1542">
                  <c:v>0.54200000000000126</c:v>
                </c:pt>
                <c:pt idx="1543">
                  <c:v>0.54300000000000126</c:v>
                </c:pt>
                <c:pt idx="1544">
                  <c:v>0.54400000000000126</c:v>
                </c:pt>
                <c:pt idx="1545">
                  <c:v>0.54500000000000126</c:v>
                </c:pt>
                <c:pt idx="1546">
                  <c:v>0.54600000000000126</c:v>
                </c:pt>
                <c:pt idx="1547">
                  <c:v>0.54700000000000126</c:v>
                </c:pt>
                <c:pt idx="1548">
                  <c:v>0.54800000000000126</c:v>
                </c:pt>
                <c:pt idx="1549">
                  <c:v>0.54900000000000126</c:v>
                </c:pt>
                <c:pt idx="1550">
                  <c:v>0.55000000000000127</c:v>
                </c:pt>
                <c:pt idx="1551">
                  <c:v>0.55100000000000127</c:v>
                </c:pt>
                <c:pt idx="1552">
                  <c:v>0.55200000000000127</c:v>
                </c:pt>
                <c:pt idx="1553">
                  <c:v>0.55300000000000127</c:v>
                </c:pt>
                <c:pt idx="1554">
                  <c:v>0.55400000000000127</c:v>
                </c:pt>
                <c:pt idx="1555">
                  <c:v>0.55500000000000127</c:v>
                </c:pt>
                <c:pt idx="1556">
                  <c:v>0.55600000000000127</c:v>
                </c:pt>
                <c:pt idx="1557">
                  <c:v>0.55700000000000127</c:v>
                </c:pt>
                <c:pt idx="1558">
                  <c:v>0.55800000000000127</c:v>
                </c:pt>
                <c:pt idx="1559">
                  <c:v>0.55900000000000127</c:v>
                </c:pt>
                <c:pt idx="1560">
                  <c:v>0.56000000000000127</c:v>
                </c:pt>
                <c:pt idx="1561">
                  <c:v>0.56100000000000128</c:v>
                </c:pt>
                <c:pt idx="1562">
                  <c:v>0.56200000000000128</c:v>
                </c:pt>
                <c:pt idx="1563">
                  <c:v>0.56300000000000128</c:v>
                </c:pt>
                <c:pt idx="1564">
                  <c:v>0.56400000000000128</c:v>
                </c:pt>
                <c:pt idx="1565">
                  <c:v>0.56500000000000128</c:v>
                </c:pt>
                <c:pt idx="1566">
                  <c:v>0.56600000000000128</c:v>
                </c:pt>
                <c:pt idx="1567">
                  <c:v>0.56700000000000128</c:v>
                </c:pt>
                <c:pt idx="1568">
                  <c:v>0.56800000000000128</c:v>
                </c:pt>
                <c:pt idx="1569">
                  <c:v>0.56900000000000128</c:v>
                </c:pt>
                <c:pt idx="1570">
                  <c:v>0.57000000000000128</c:v>
                </c:pt>
                <c:pt idx="1571">
                  <c:v>0.57100000000000128</c:v>
                </c:pt>
                <c:pt idx="1572">
                  <c:v>0.57200000000000129</c:v>
                </c:pt>
                <c:pt idx="1573">
                  <c:v>0.57300000000000129</c:v>
                </c:pt>
                <c:pt idx="1574">
                  <c:v>0.57400000000000129</c:v>
                </c:pt>
                <c:pt idx="1575">
                  <c:v>0.57500000000000129</c:v>
                </c:pt>
                <c:pt idx="1576">
                  <c:v>0.57600000000000129</c:v>
                </c:pt>
                <c:pt idx="1577">
                  <c:v>0.57700000000000129</c:v>
                </c:pt>
                <c:pt idx="1578">
                  <c:v>0.57800000000000129</c:v>
                </c:pt>
                <c:pt idx="1579">
                  <c:v>0.57900000000000129</c:v>
                </c:pt>
                <c:pt idx="1580">
                  <c:v>0.58000000000000129</c:v>
                </c:pt>
                <c:pt idx="1581">
                  <c:v>0.58100000000000129</c:v>
                </c:pt>
                <c:pt idx="1582">
                  <c:v>0.58200000000000129</c:v>
                </c:pt>
                <c:pt idx="1583">
                  <c:v>0.58300000000000129</c:v>
                </c:pt>
                <c:pt idx="1584">
                  <c:v>0.5840000000000013</c:v>
                </c:pt>
                <c:pt idx="1585">
                  <c:v>0.5850000000000013</c:v>
                </c:pt>
                <c:pt idx="1586">
                  <c:v>0.5860000000000013</c:v>
                </c:pt>
                <c:pt idx="1587">
                  <c:v>0.5870000000000013</c:v>
                </c:pt>
                <c:pt idx="1588">
                  <c:v>0.5880000000000013</c:v>
                </c:pt>
                <c:pt idx="1589">
                  <c:v>0.5890000000000013</c:v>
                </c:pt>
                <c:pt idx="1590">
                  <c:v>0.5900000000000013</c:v>
                </c:pt>
                <c:pt idx="1591">
                  <c:v>0.5910000000000013</c:v>
                </c:pt>
                <c:pt idx="1592">
                  <c:v>0.5920000000000013</c:v>
                </c:pt>
                <c:pt idx="1593">
                  <c:v>0.5930000000000013</c:v>
                </c:pt>
                <c:pt idx="1594">
                  <c:v>0.5940000000000013</c:v>
                </c:pt>
                <c:pt idx="1595">
                  <c:v>0.59500000000000131</c:v>
                </c:pt>
                <c:pt idx="1596">
                  <c:v>0.59600000000000131</c:v>
                </c:pt>
                <c:pt idx="1597">
                  <c:v>0.59700000000000131</c:v>
                </c:pt>
                <c:pt idx="1598">
                  <c:v>0.59800000000000131</c:v>
                </c:pt>
                <c:pt idx="1599">
                  <c:v>0.59900000000000131</c:v>
                </c:pt>
                <c:pt idx="1600">
                  <c:v>0.60000000000000131</c:v>
                </c:pt>
                <c:pt idx="1601">
                  <c:v>0.60100000000000131</c:v>
                </c:pt>
                <c:pt idx="1602">
                  <c:v>0.60200000000000131</c:v>
                </c:pt>
                <c:pt idx="1603">
                  <c:v>0.60300000000000131</c:v>
                </c:pt>
                <c:pt idx="1604">
                  <c:v>0.60400000000000131</c:v>
                </c:pt>
                <c:pt idx="1605">
                  <c:v>0.60500000000000131</c:v>
                </c:pt>
                <c:pt idx="1606">
                  <c:v>0.60600000000000132</c:v>
                </c:pt>
                <c:pt idx="1607">
                  <c:v>0.60700000000000132</c:v>
                </c:pt>
                <c:pt idx="1608">
                  <c:v>0.60800000000000132</c:v>
                </c:pt>
                <c:pt idx="1609">
                  <c:v>0.60900000000000132</c:v>
                </c:pt>
                <c:pt idx="1610">
                  <c:v>0.61000000000000132</c:v>
                </c:pt>
                <c:pt idx="1611">
                  <c:v>0.61100000000000132</c:v>
                </c:pt>
                <c:pt idx="1612">
                  <c:v>0.61200000000000132</c:v>
                </c:pt>
                <c:pt idx="1613">
                  <c:v>0.61300000000000132</c:v>
                </c:pt>
                <c:pt idx="1614">
                  <c:v>0.61400000000000132</c:v>
                </c:pt>
                <c:pt idx="1615">
                  <c:v>0.61500000000000132</c:v>
                </c:pt>
                <c:pt idx="1616">
                  <c:v>0.61600000000000132</c:v>
                </c:pt>
                <c:pt idx="1617">
                  <c:v>0.61700000000000133</c:v>
                </c:pt>
                <c:pt idx="1618">
                  <c:v>0.61800000000000133</c:v>
                </c:pt>
                <c:pt idx="1619">
                  <c:v>0.61900000000000133</c:v>
                </c:pt>
                <c:pt idx="1620">
                  <c:v>0.62000000000000133</c:v>
                </c:pt>
                <c:pt idx="1621">
                  <c:v>0.62100000000000133</c:v>
                </c:pt>
                <c:pt idx="1622">
                  <c:v>0.62200000000000133</c:v>
                </c:pt>
                <c:pt idx="1623">
                  <c:v>0.62300000000000133</c:v>
                </c:pt>
                <c:pt idx="1624">
                  <c:v>0.62400000000000133</c:v>
                </c:pt>
                <c:pt idx="1625">
                  <c:v>0.62500000000000133</c:v>
                </c:pt>
                <c:pt idx="1626">
                  <c:v>0.62600000000000133</c:v>
                </c:pt>
                <c:pt idx="1627">
                  <c:v>0.62700000000000133</c:v>
                </c:pt>
                <c:pt idx="1628">
                  <c:v>0.62800000000000133</c:v>
                </c:pt>
                <c:pt idx="1629">
                  <c:v>0.62900000000000134</c:v>
                </c:pt>
                <c:pt idx="1630">
                  <c:v>0.63000000000000134</c:v>
                </c:pt>
                <c:pt idx="1631">
                  <c:v>0.63100000000000134</c:v>
                </c:pt>
                <c:pt idx="1632">
                  <c:v>0.63200000000000134</c:v>
                </c:pt>
                <c:pt idx="1633">
                  <c:v>0.63300000000000134</c:v>
                </c:pt>
                <c:pt idx="1634">
                  <c:v>0.63400000000000134</c:v>
                </c:pt>
                <c:pt idx="1635">
                  <c:v>0.63500000000000134</c:v>
                </c:pt>
                <c:pt idx="1636">
                  <c:v>0.63600000000000134</c:v>
                </c:pt>
                <c:pt idx="1637">
                  <c:v>0.63700000000000134</c:v>
                </c:pt>
                <c:pt idx="1638">
                  <c:v>0.63800000000000134</c:v>
                </c:pt>
                <c:pt idx="1639">
                  <c:v>0.63900000000000134</c:v>
                </c:pt>
                <c:pt idx="1640">
                  <c:v>0.64000000000000135</c:v>
                </c:pt>
                <c:pt idx="1641">
                  <c:v>0.64100000000000135</c:v>
                </c:pt>
                <c:pt idx="1642">
                  <c:v>0.64200000000000135</c:v>
                </c:pt>
                <c:pt idx="1643">
                  <c:v>0.64300000000000135</c:v>
                </c:pt>
                <c:pt idx="1644">
                  <c:v>0.64400000000000135</c:v>
                </c:pt>
                <c:pt idx="1645">
                  <c:v>0.64500000000000135</c:v>
                </c:pt>
                <c:pt idx="1646">
                  <c:v>0.64600000000000135</c:v>
                </c:pt>
                <c:pt idx="1647">
                  <c:v>0.64700000000000135</c:v>
                </c:pt>
                <c:pt idx="1648">
                  <c:v>0.64800000000000135</c:v>
                </c:pt>
                <c:pt idx="1649">
                  <c:v>0.64900000000000135</c:v>
                </c:pt>
                <c:pt idx="1650">
                  <c:v>0.65000000000000135</c:v>
                </c:pt>
                <c:pt idx="1651">
                  <c:v>0.65100000000000136</c:v>
                </c:pt>
                <c:pt idx="1652">
                  <c:v>0.65200000000000136</c:v>
                </c:pt>
                <c:pt idx="1653">
                  <c:v>0.65300000000000136</c:v>
                </c:pt>
                <c:pt idx="1654">
                  <c:v>0.65400000000000136</c:v>
                </c:pt>
                <c:pt idx="1655">
                  <c:v>0.65500000000000136</c:v>
                </c:pt>
                <c:pt idx="1656">
                  <c:v>0.65600000000000136</c:v>
                </c:pt>
                <c:pt idx="1657">
                  <c:v>0.65700000000000136</c:v>
                </c:pt>
                <c:pt idx="1658">
                  <c:v>0.65800000000000136</c:v>
                </c:pt>
                <c:pt idx="1659">
                  <c:v>0.65900000000000136</c:v>
                </c:pt>
                <c:pt idx="1660">
                  <c:v>0.66000000000000136</c:v>
                </c:pt>
                <c:pt idx="1661">
                  <c:v>0.66100000000000136</c:v>
                </c:pt>
                <c:pt idx="1662">
                  <c:v>0.66200000000000137</c:v>
                </c:pt>
                <c:pt idx="1663">
                  <c:v>0.66300000000000137</c:v>
                </c:pt>
                <c:pt idx="1664">
                  <c:v>0.66400000000000137</c:v>
                </c:pt>
                <c:pt idx="1665">
                  <c:v>0.66500000000000137</c:v>
                </c:pt>
                <c:pt idx="1666">
                  <c:v>0.66600000000000137</c:v>
                </c:pt>
                <c:pt idx="1667">
                  <c:v>0.66700000000000137</c:v>
                </c:pt>
                <c:pt idx="1668">
                  <c:v>0.66800000000000137</c:v>
                </c:pt>
                <c:pt idx="1669">
                  <c:v>0.66900000000000137</c:v>
                </c:pt>
                <c:pt idx="1670">
                  <c:v>0.67000000000000137</c:v>
                </c:pt>
                <c:pt idx="1671">
                  <c:v>0.67100000000000137</c:v>
                </c:pt>
                <c:pt idx="1672">
                  <c:v>0.67200000000000137</c:v>
                </c:pt>
                <c:pt idx="1673">
                  <c:v>0.67300000000000137</c:v>
                </c:pt>
                <c:pt idx="1674">
                  <c:v>0.67400000000000138</c:v>
                </c:pt>
                <c:pt idx="1675">
                  <c:v>0.67500000000000138</c:v>
                </c:pt>
                <c:pt idx="1676">
                  <c:v>0.67600000000000138</c:v>
                </c:pt>
                <c:pt idx="1677">
                  <c:v>0.67700000000000138</c:v>
                </c:pt>
                <c:pt idx="1678">
                  <c:v>0.67800000000000138</c:v>
                </c:pt>
                <c:pt idx="1679">
                  <c:v>0.67900000000000138</c:v>
                </c:pt>
                <c:pt idx="1680">
                  <c:v>0.68000000000000138</c:v>
                </c:pt>
                <c:pt idx="1681">
                  <c:v>0.68100000000000138</c:v>
                </c:pt>
                <c:pt idx="1682">
                  <c:v>0.68200000000000138</c:v>
                </c:pt>
                <c:pt idx="1683">
                  <c:v>0.68300000000000138</c:v>
                </c:pt>
                <c:pt idx="1684">
                  <c:v>0.68400000000000138</c:v>
                </c:pt>
                <c:pt idx="1685">
                  <c:v>0.68500000000000139</c:v>
                </c:pt>
                <c:pt idx="1686">
                  <c:v>0.68600000000000139</c:v>
                </c:pt>
                <c:pt idx="1687">
                  <c:v>0.68700000000000139</c:v>
                </c:pt>
                <c:pt idx="1688">
                  <c:v>0.68800000000000139</c:v>
                </c:pt>
                <c:pt idx="1689">
                  <c:v>0.68900000000000139</c:v>
                </c:pt>
                <c:pt idx="1690">
                  <c:v>0.69000000000000139</c:v>
                </c:pt>
                <c:pt idx="1691">
                  <c:v>0.69100000000000139</c:v>
                </c:pt>
                <c:pt idx="1692">
                  <c:v>0.69200000000000139</c:v>
                </c:pt>
                <c:pt idx="1693">
                  <c:v>0.69300000000000139</c:v>
                </c:pt>
                <c:pt idx="1694">
                  <c:v>0.69400000000000139</c:v>
                </c:pt>
                <c:pt idx="1695">
                  <c:v>0.69500000000000139</c:v>
                </c:pt>
                <c:pt idx="1696">
                  <c:v>0.6960000000000014</c:v>
                </c:pt>
                <c:pt idx="1697">
                  <c:v>0.6970000000000014</c:v>
                </c:pt>
                <c:pt idx="1698">
                  <c:v>0.6980000000000014</c:v>
                </c:pt>
                <c:pt idx="1699">
                  <c:v>0.6990000000000014</c:v>
                </c:pt>
                <c:pt idx="1700">
                  <c:v>0.7000000000000014</c:v>
                </c:pt>
                <c:pt idx="1701">
                  <c:v>0.7010000000000014</c:v>
                </c:pt>
                <c:pt idx="1702">
                  <c:v>0.7020000000000014</c:v>
                </c:pt>
                <c:pt idx="1703">
                  <c:v>0.7030000000000014</c:v>
                </c:pt>
                <c:pt idx="1704">
                  <c:v>0.7040000000000014</c:v>
                </c:pt>
                <c:pt idx="1705">
                  <c:v>0.7050000000000014</c:v>
                </c:pt>
                <c:pt idx="1706">
                  <c:v>0.7060000000000014</c:v>
                </c:pt>
                <c:pt idx="1707">
                  <c:v>0.70700000000000141</c:v>
                </c:pt>
                <c:pt idx="1708">
                  <c:v>0.70800000000000141</c:v>
                </c:pt>
                <c:pt idx="1709">
                  <c:v>0.70900000000000141</c:v>
                </c:pt>
                <c:pt idx="1710">
                  <c:v>0.71000000000000141</c:v>
                </c:pt>
                <c:pt idx="1711">
                  <c:v>0.71100000000000141</c:v>
                </c:pt>
                <c:pt idx="1712">
                  <c:v>0.71200000000000141</c:v>
                </c:pt>
                <c:pt idx="1713">
                  <c:v>0.71300000000000141</c:v>
                </c:pt>
                <c:pt idx="1714">
                  <c:v>0.71400000000000141</c:v>
                </c:pt>
                <c:pt idx="1715">
                  <c:v>0.71500000000000141</c:v>
                </c:pt>
                <c:pt idx="1716">
                  <c:v>0.71600000000000141</c:v>
                </c:pt>
                <c:pt idx="1717">
                  <c:v>0.71700000000000141</c:v>
                </c:pt>
                <c:pt idx="1718">
                  <c:v>0.71800000000000141</c:v>
                </c:pt>
                <c:pt idx="1719">
                  <c:v>0.71900000000000142</c:v>
                </c:pt>
                <c:pt idx="1720">
                  <c:v>0.72000000000000142</c:v>
                </c:pt>
                <c:pt idx="1721">
                  <c:v>0.72100000000000142</c:v>
                </c:pt>
                <c:pt idx="1722">
                  <c:v>0.72200000000000142</c:v>
                </c:pt>
                <c:pt idx="1723">
                  <c:v>0.72300000000000142</c:v>
                </c:pt>
                <c:pt idx="1724">
                  <c:v>0.72400000000000142</c:v>
                </c:pt>
                <c:pt idx="1725">
                  <c:v>0.72500000000000142</c:v>
                </c:pt>
                <c:pt idx="1726">
                  <c:v>0.72600000000000142</c:v>
                </c:pt>
                <c:pt idx="1727">
                  <c:v>0.72700000000000142</c:v>
                </c:pt>
                <c:pt idx="1728">
                  <c:v>0.72800000000000142</c:v>
                </c:pt>
                <c:pt idx="1729">
                  <c:v>0.72900000000000142</c:v>
                </c:pt>
                <c:pt idx="1730">
                  <c:v>0.73000000000000143</c:v>
                </c:pt>
                <c:pt idx="1731">
                  <c:v>0.73100000000000143</c:v>
                </c:pt>
                <c:pt idx="1732">
                  <c:v>0.73200000000000143</c:v>
                </c:pt>
                <c:pt idx="1733">
                  <c:v>0.73300000000000143</c:v>
                </c:pt>
                <c:pt idx="1734">
                  <c:v>0.73400000000000143</c:v>
                </c:pt>
                <c:pt idx="1735">
                  <c:v>0.73500000000000143</c:v>
                </c:pt>
                <c:pt idx="1736">
                  <c:v>0.73600000000000143</c:v>
                </c:pt>
                <c:pt idx="1737">
                  <c:v>0.73700000000000143</c:v>
                </c:pt>
                <c:pt idx="1738">
                  <c:v>0.73800000000000143</c:v>
                </c:pt>
                <c:pt idx="1739">
                  <c:v>0.73900000000000143</c:v>
                </c:pt>
                <c:pt idx="1740">
                  <c:v>0.74000000000000143</c:v>
                </c:pt>
                <c:pt idx="1741">
                  <c:v>0.74100000000000144</c:v>
                </c:pt>
                <c:pt idx="1742">
                  <c:v>0.74200000000000144</c:v>
                </c:pt>
                <c:pt idx="1743">
                  <c:v>0.74300000000000144</c:v>
                </c:pt>
                <c:pt idx="1744">
                  <c:v>0.74400000000000144</c:v>
                </c:pt>
                <c:pt idx="1745">
                  <c:v>0.74500000000000144</c:v>
                </c:pt>
                <c:pt idx="1746">
                  <c:v>0.74600000000000144</c:v>
                </c:pt>
                <c:pt idx="1747">
                  <c:v>0.74700000000000144</c:v>
                </c:pt>
                <c:pt idx="1748">
                  <c:v>0.74800000000000144</c:v>
                </c:pt>
                <c:pt idx="1749">
                  <c:v>0.74900000000000144</c:v>
                </c:pt>
                <c:pt idx="1750">
                  <c:v>0.75000000000000144</c:v>
                </c:pt>
                <c:pt idx="1751">
                  <c:v>0.75100000000000144</c:v>
                </c:pt>
                <c:pt idx="1752">
                  <c:v>0.75200000000000145</c:v>
                </c:pt>
                <c:pt idx="1753">
                  <c:v>0.75300000000000145</c:v>
                </c:pt>
                <c:pt idx="1754">
                  <c:v>0.75400000000000145</c:v>
                </c:pt>
                <c:pt idx="1755">
                  <c:v>0.75500000000000145</c:v>
                </c:pt>
                <c:pt idx="1756">
                  <c:v>0.75600000000000145</c:v>
                </c:pt>
                <c:pt idx="1757">
                  <c:v>0.75700000000000145</c:v>
                </c:pt>
                <c:pt idx="1758">
                  <c:v>0.75800000000000145</c:v>
                </c:pt>
                <c:pt idx="1759">
                  <c:v>0.75900000000000145</c:v>
                </c:pt>
                <c:pt idx="1760">
                  <c:v>0.76000000000000145</c:v>
                </c:pt>
                <c:pt idx="1761">
                  <c:v>0.76100000000000145</c:v>
                </c:pt>
                <c:pt idx="1762">
                  <c:v>0.76200000000000145</c:v>
                </c:pt>
                <c:pt idx="1763">
                  <c:v>0.76300000000000145</c:v>
                </c:pt>
                <c:pt idx="1764">
                  <c:v>0.76400000000000146</c:v>
                </c:pt>
                <c:pt idx="1765">
                  <c:v>0.76500000000000146</c:v>
                </c:pt>
                <c:pt idx="1766">
                  <c:v>0.76600000000000146</c:v>
                </c:pt>
                <c:pt idx="1767">
                  <c:v>0.76700000000000146</c:v>
                </c:pt>
                <c:pt idx="1768">
                  <c:v>0.76800000000000146</c:v>
                </c:pt>
                <c:pt idx="1769">
                  <c:v>0.76900000000000146</c:v>
                </c:pt>
                <c:pt idx="1770">
                  <c:v>0.77000000000000146</c:v>
                </c:pt>
                <c:pt idx="1771">
                  <c:v>0.77100000000000146</c:v>
                </c:pt>
                <c:pt idx="1772">
                  <c:v>0.77200000000000146</c:v>
                </c:pt>
                <c:pt idx="1773">
                  <c:v>0.77300000000000146</c:v>
                </c:pt>
                <c:pt idx="1774">
                  <c:v>0.77400000000000146</c:v>
                </c:pt>
                <c:pt idx="1775">
                  <c:v>0.77500000000000147</c:v>
                </c:pt>
                <c:pt idx="1776">
                  <c:v>0.77600000000000147</c:v>
                </c:pt>
                <c:pt idx="1777">
                  <c:v>0.77700000000000147</c:v>
                </c:pt>
                <c:pt idx="1778">
                  <c:v>0.77800000000000147</c:v>
                </c:pt>
                <c:pt idx="1779">
                  <c:v>0.77900000000000147</c:v>
                </c:pt>
                <c:pt idx="1780">
                  <c:v>0.78000000000000147</c:v>
                </c:pt>
                <c:pt idx="1781">
                  <c:v>0.78100000000000147</c:v>
                </c:pt>
                <c:pt idx="1782">
                  <c:v>0.78200000000000147</c:v>
                </c:pt>
                <c:pt idx="1783">
                  <c:v>0.78300000000000147</c:v>
                </c:pt>
                <c:pt idx="1784">
                  <c:v>0.78400000000000147</c:v>
                </c:pt>
                <c:pt idx="1785">
                  <c:v>0.78500000000000147</c:v>
                </c:pt>
                <c:pt idx="1786">
                  <c:v>0.78600000000000148</c:v>
                </c:pt>
                <c:pt idx="1787">
                  <c:v>0.78700000000000148</c:v>
                </c:pt>
                <c:pt idx="1788">
                  <c:v>0.78800000000000148</c:v>
                </c:pt>
                <c:pt idx="1789">
                  <c:v>0.78900000000000148</c:v>
                </c:pt>
                <c:pt idx="1790">
                  <c:v>0.79000000000000148</c:v>
                </c:pt>
                <c:pt idx="1791">
                  <c:v>0.79100000000000148</c:v>
                </c:pt>
                <c:pt idx="1792">
                  <c:v>0.79200000000000148</c:v>
                </c:pt>
                <c:pt idx="1793">
                  <c:v>0.79300000000000148</c:v>
                </c:pt>
                <c:pt idx="1794">
                  <c:v>0.79400000000000148</c:v>
                </c:pt>
                <c:pt idx="1795">
                  <c:v>0.79500000000000148</c:v>
                </c:pt>
                <c:pt idx="1796">
                  <c:v>0.79600000000000148</c:v>
                </c:pt>
                <c:pt idx="1797">
                  <c:v>0.79700000000000149</c:v>
                </c:pt>
                <c:pt idx="1798">
                  <c:v>0.79800000000000149</c:v>
                </c:pt>
                <c:pt idx="1799">
                  <c:v>0.79900000000000149</c:v>
                </c:pt>
                <c:pt idx="1800">
                  <c:v>0.80000000000000149</c:v>
                </c:pt>
                <c:pt idx="1801">
                  <c:v>0.80100000000000149</c:v>
                </c:pt>
                <c:pt idx="1802">
                  <c:v>0.80200000000000149</c:v>
                </c:pt>
                <c:pt idx="1803">
                  <c:v>0.80300000000000149</c:v>
                </c:pt>
                <c:pt idx="1804">
                  <c:v>0.80400000000000149</c:v>
                </c:pt>
                <c:pt idx="1805">
                  <c:v>0.80500000000000149</c:v>
                </c:pt>
                <c:pt idx="1806">
                  <c:v>0.80600000000000149</c:v>
                </c:pt>
                <c:pt idx="1807">
                  <c:v>0.80700000000000149</c:v>
                </c:pt>
                <c:pt idx="1808">
                  <c:v>0.80800000000000149</c:v>
                </c:pt>
                <c:pt idx="1809">
                  <c:v>0.8090000000000015</c:v>
                </c:pt>
                <c:pt idx="1810">
                  <c:v>0.8100000000000015</c:v>
                </c:pt>
                <c:pt idx="1811">
                  <c:v>0.8110000000000015</c:v>
                </c:pt>
                <c:pt idx="1812">
                  <c:v>0.8120000000000015</c:v>
                </c:pt>
                <c:pt idx="1813">
                  <c:v>0.8130000000000015</c:v>
                </c:pt>
                <c:pt idx="1814">
                  <c:v>0.8140000000000015</c:v>
                </c:pt>
                <c:pt idx="1815">
                  <c:v>0.8150000000000015</c:v>
                </c:pt>
                <c:pt idx="1816">
                  <c:v>0.8160000000000015</c:v>
                </c:pt>
                <c:pt idx="1817">
                  <c:v>0.8170000000000015</c:v>
                </c:pt>
                <c:pt idx="1818">
                  <c:v>0.8180000000000015</c:v>
                </c:pt>
                <c:pt idx="1819">
                  <c:v>0.8190000000000015</c:v>
                </c:pt>
                <c:pt idx="1820">
                  <c:v>0.82000000000000151</c:v>
                </c:pt>
                <c:pt idx="1821">
                  <c:v>0.82100000000000151</c:v>
                </c:pt>
                <c:pt idx="1822">
                  <c:v>0.82200000000000151</c:v>
                </c:pt>
                <c:pt idx="1823">
                  <c:v>0.82300000000000151</c:v>
                </c:pt>
                <c:pt idx="1824">
                  <c:v>0.82400000000000151</c:v>
                </c:pt>
                <c:pt idx="1825">
                  <c:v>0.82500000000000151</c:v>
                </c:pt>
                <c:pt idx="1826">
                  <c:v>0.82600000000000151</c:v>
                </c:pt>
                <c:pt idx="1827">
                  <c:v>0.82700000000000151</c:v>
                </c:pt>
                <c:pt idx="1828">
                  <c:v>0.82800000000000151</c:v>
                </c:pt>
                <c:pt idx="1829">
                  <c:v>0.82900000000000151</c:v>
                </c:pt>
                <c:pt idx="1830">
                  <c:v>0.83000000000000151</c:v>
                </c:pt>
                <c:pt idx="1831">
                  <c:v>0.83100000000000152</c:v>
                </c:pt>
                <c:pt idx="1832">
                  <c:v>0.83200000000000152</c:v>
                </c:pt>
                <c:pt idx="1833">
                  <c:v>0.83300000000000152</c:v>
                </c:pt>
                <c:pt idx="1834">
                  <c:v>0.83400000000000152</c:v>
                </c:pt>
                <c:pt idx="1835">
                  <c:v>0.83500000000000152</c:v>
                </c:pt>
                <c:pt idx="1836">
                  <c:v>0.83600000000000152</c:v>
                </c:pt>
                <c:pt idx="1837">
                  <c:v>0.83700000000000152</c:v>
                </c:pt>
                <c:pt idx="1838">
                  <c:v>0.83800000000000152</c:v>
                </c:pt>
                <c:pt idx="1839">
                  <c:v>0.83900000000000152</c:v>
                </c:pt>
                <c:pt idx="1840">
                  <c:v>0.84000000000000152</c:v>
                </c:pt>
                <c:pt idx="1841">
                  <c:v>0.84100000000000152</c:v>
                </c:pt>
                <c:pt idx="1842">
                  <c:v>0.84200000000000153</c:v>
                </c:pt>
                <c:pt idx="1843">
                  <c:v>0.84300000000000153</c:v>
                </c:pt>
                <c:pt idx="1844">
                  <c:v>0.84400000000000153</c:v>
                </c:pt>
                <c:pt idx="1845">
                  <c:v>0.84500000000000153</c:v>
                </c:pt>
                <c:pt idx="1846">
                  <c:v>0.84600000000000153</c:v>
                </c:pt>
                <c:pt idx="1847">
                  <c:v>0.84700000000000153</c:v>
                </c:pt>
                <c:pt idx="1848">
                  <c:v>0.84800000000000153</c:v>
                </c:pt>
                <c:pt idx="1849">
                  <c:v>0.84900000000000153</c:v>
                </c:pt>
                <c:pt idx="1850">
                  <c:v>0.85000000000000153</c:v>
                </c:pt>
                <c:pt idx="1851">
                  <c:v>0.85100000000000153</c:v>
                </c:pt>
                <c:pt idx="1852">
                  <c:v>0.85200000000000153</c:v>
                </c:pt>
                <c:pt idx="1853">
                  <c:v>0.85300000000000153</c:v>
                </c:pt>
                <c:pt idx="1854">
                  <c:v>0.85400000000000154</c:v>
                </c:pt>
                <c:pt idx="1855">
                  <c:v>0.85500000000000154</c:v>
                </c:pt>
                <c:pt idx="1856">
                  <c:v>0.85600000000000154</c:v>
                </c:pt>
                <c:pt idx="1857">
                  <c:v>0.85700000000000154</c:v>
                </c:pt>
                <c:pt idx="1858">
                  <c:v>0.85800000000000154</c:v>
                </c:pt>
                <c:pt idx="1859">
                  <c:v>0.85900000000000154</c:v>
                </c:pt>
                <c:pt idx="1860">
                  <c:v>0.86000000000000154</c:v>
                </c:pt>
                <c:pt idx="1861">
                  <c:v>0.86100000000000154</c:v>
                </c:pt>
                <c:pt idx="1862">
                  <c:v>0.86200000000000154</c:v>
                </c:pt>
                <c:pt idx="1863">
                  <c:v>0.86300000000000154</c:v>
                </c:pt>
                <c:pt idx="1864">
                  <c:v>0.86400000000000154</c:v>
                </c:pt>
                <c:pt idx="1865">
                  <c:v>0.86500000000000155</c:v>
                </c:pt>
                <c:pt idx="1866">
                  <c:v>0.86600000000000155</c:v>
                </c:pt>
                <c:pt idx="1867">
                  <c:v>0.86700000000000155</c:v>
                </c:pt>
                <c:pt idx="1868">
                  <c:v>0.86800000000000155</c:v>
                </c:pt>
                <c:pt idx="1869">
                  <c:v>0.86900000000000155</c:v>
                </c:pt>
                <c:pt idx="1870">
                  <c:v>0.87000000000000155</c:v>
                </c:pt>
                <c:pt idx="1871">
                  <c:v>0.87100000000000155</c:v>
                </c:pt>
                <c:pt idx="1872">
                  <c:v>0.87200000000000155</c:v>
                </c:pt>
                <c:pt idx="1873">
                  <c:v>0.87300000000000155</c:v>
                </c:pt>
                <c:pt idx="1874">
                  <c:v>0.87400000000000155</c:v>
                </c:pt>
                <c:pt idx="1875">
                  <c:v>0.87500000000000155</c:v>
                </c:pt>
                <c:pt idx="1876">
                  <c:v>0.87600000000000156</c:v>
                </c:pt>
                <c:pt idx="1877">
                  <c:v>0.87700000000000156</c:v>
                </c:pt>
                <c:pt idx="1878">
                  <c:v>0.87800000000000156</c:v>
                </c:pt>
                <c:pt idx="1879">
                  <c:v>0.87900000000000156</c:v>
                </c:pt>
                <c:pt idx="1880">
                  <c:v>0.88000000000000156</c:v>
                </c:pt>
                <c:pt idx="1881">
                  <c:v>0.88100000000000156</c:v>
                </c:pt>
                <c:pt idx="1882">
                  <c:v>0.88200000000000156</c:v>
                </c:pt>
                <c:pt idx="1883">
                  <c:v>0.88300000000000156</c:v>
                </c:pt>
                <c:pt idx="1884">
                  <c:v>0.88400000000000156</c:v>
                </c:pt>
                <c:pt idx="1885">
                  <c:v>0.88500000000000156</c:v>
                </c:pt>
                <c:pt idx="1886">
                  <c:v>0.88600000000000156</c:v>
                </c:pt>
                <c:pt idx="1887">
                  <c:v>0.88700000000000156</c:v>
                </c:pt>
                <c:pt idx="1888">
                  <c:v>0.88800000000000157</c:v>
                </c:pt>
                <c:pt idx="1889">
                  <c:v>0.88900000000000157</c:v>
                </c:pt>
                <c:pt idx="1890">
                  <c:v>0.89000000000000157</c:v>
                </c:pt>
                <c:pt idx="1891">
                  <c:v>0.89100000000000157</c:v>
                </c:pt>
                <c:pt idx="1892">
                  <c:v>0.89200000000000157</c:v>
                </c:pt>
                <c:pt idx="1893">
                  <c:v>0.89300000000000157</c:v>
                </c:pt>
                <c:pt idx="1894">
                  <c:v>0.89400000000000157</c:v>
                </c:pt>
                <c:pt idx="1895">
                  <c:v>0.89500000000000157</c:v>
                </c:pt>
                <c:pt idx="1896">
                  <c:v>0.89600000000000157</c:v>
                </c:pt>
                <c:pt idx="1897">
                  <c:v>0.89700000000000157</c:v>
                </c:pt>
                <c:pt idx="1898">
                  <c:v>0.89800000000000157</c:v>
                </c:pt>
                <c:pt idx="1899">
                  <c:v>0.89900000000000158</c:v>
                </c:pt>
                <c:pt idx="1900">
                  <c:v>0.90000000000000158</c:v>
                </c:pt>
                <c:pt idx="1901">
                  <c:v>0.90100000000000158</c:v>
                </c:pt>
                <c:pt idx="1902">
                  <c:v>0.90200000000000158</c:v>
                </c:pt>
                <c:pt idx="1903">
                  <c:v>0.90300000000000158</c:v>
                </c:pt>
                <c:pt idx="1904">
                  <c:v>0.90400000000000158</c:v>
                </c:pt>
                <c:pt idx="1905">
                  <c:v>0.90500000000000158</c:v>
                </c:pt>
                <c:pt idx="1906">
                  <c:v>0.90600000000000158</c:v>
                </c:pt>
                <c:pt idx="1907">
                  <c:v>0.90700000000000158</c:v>
                </c:pt>
                <c:pt idx="1908">
                  <c:v>0.90800000000000158</c:v>
                </c:pt>
                <c:pt idx="1909">
                  <c:v>0.90900000000000158</c:v>
                </c:pt>
                <c:pt idx="1910">
                  <c:v>0.91000000000000159</c:v>
                </c:pt>
                <c:pt idx="1911">
                  <c:v>0.91100000000000159</c:v>
                </c:pt>
                <c:pt idx="1912">
                  <c:v>0.91200000000000159</c:v>
                </c:pt>
                <c:pt idx="1913">
                  <c:v>0.91300000000000159</c:v>
                </c:pt>
                <c:pt idx="1914">
                  <c:v>0.91400000000000159</c:v>
                </c:pt>
                <c:pt idx="1915">
                  <c:v>0.91500000000000159</c:v>
                </c:pt>
                <c:pt idx="1916">
                  <c:v>0.91600000000000159</c:v>
                </c:pt>
                <c:pt idx="1917">
                  <c:v>0.91700000000000159</c:v>
                </c:pt>
                <c:pt idx="1918">
                  <c:v>0.91800000000000159</c:v>
                </c:pt>
                <c:pt idx="1919">
                  <c:v>0.91900000000000159</c:v>
                </c:pt>
                <c:pt idx="1920">
                  <c:v>0.92000000000000159</c:v>
                </c:pt>
                <c:pt idx="1921">
                  <c:v>0.9210000000000016</c:v>
                </c:pt>
                <c:pt idx="1922">
                  <c:v>0.9220000000000016</c:v>
                </c:pt>
                <c:pt idx="1923">
                  <c:v>0.9230000000000016</c:v>
                </c:pt>
                <c:pt idx="1924">
                  <c:v>0.9240000000000016</c:v>
                </c:pt>
                <c:pt idx="1925">
                  <c:v>0.9250000000000016</c:v>
                </c:pt>
                <c:pt idx="1926">
                  <c:v>0.9260000000000016</c:v>
                </c:pt>
                <c:pt idx="1927">
                  <c:v>0.9270000000000016</c:v>
                </c:pt>
                <c:pt idx="1928">
                  <c:v>0.9280000000000016</c:v>
                </c:pt>
                <c:pt idx="1929">
                  <c:v>0.9290000000000016</c:v>
                </c:pt>
                <c:pt idx="1930">
                  <c:v>0.9300000000000016</c:v>
                </c:pt>
                <c:pt idx="1931">
                  <c:v>0.9310000000000016</c:v>
                </c:pt>
                <c:pt idx="1932">
                  <c:v>0.9320000000000016</c:v>
                </c:pt>
                <c:pt idx="1933">
                  <c:v>0.93300000000000161</c:v>
                </c:pt>
                <c:pt idx="1934">
                  <c:v>0.93400000000000161</c:v>
                </c:pt>
                <c:pt idx="1935">
                  <c:v>0.93500000000000161</c:v>
                </c:pt>
                <c:pt idx="1936">
                  <c:v>0.93600000000000161</c:v>
                </c:pt>
                <c:pt idx="1937">
                  <c:v>0.93700000000000161</c:v>
                </c:pt>
                <c:pt idx="1938">
                  <c:v>0.93800000000000161</c:v>
                </c:pt>
                <c:pt idx="1939">
                  <c:v>0.93900000000000161</c:v>
                </c:pt>
                <c:pt idx="1940">
                  <c:v>0.94000000000000161</c:v>
                </c:pt>
                <c:pt idx="1941">
                  <c:v>0.94100000000000161</c:v>
                </c:pt>
                <c:pt idx="1942">
                  <c:v>0.94200000000000161</c:v>
                </c:pt>
                <c:pt idx="1943">
                  <c:v>0.94300000000000161</c:v>
                </c:pt>
                <c:pt idx="1944">
                  <c:v>0.94400000000000162</c:v>
                </c:pt>
                <c:pt idx="1945">
                  <c:v>0.94500000000000162</c:v>
                </c:pt>
                <c:pt idx="1946">
                  <c:v>0.94600000000000162</c:v>
                </c:pt>
                <c:pt idx="1947">
                  <c:v>0.94700000000000162</c:v>
                </c:pt>
                <c:pt idx="1948">
                  <c:v>0.94800000000000162</c:v>
                </c:pt>
                <c:pt idx="1949">
                  <c:v>0.94900000000000162</c:v>
                </c:pt>
                <c:pt idx="1950">
                  <c:v>0.95000000000000162</c:v>
                </c:pt>
                <c:pt idx="1951">
                  <c:v>0.95100000000000162</c:v>
                </c:pt>
                <c:pt idx="1952">
                  <c:v>0.95200000000000162</c:v>
                </c:pt>
                <c:pt idx="1953">
                  <c:v>0.95300000000000162</c:v>
                </c:pt>
                <c:pt idx="1954">
                  <c:v>0.95400000000000162</c:v>
                </c:pt>
                <c:pt idx="1955">
                  <c:v>0.95500000000000163</c:v>
                </c:pt>
                <c:pt idx="1956">
                  <c:v>0.95600000000000163</c:v>
                </c:pt>
                <c:pt idx="1957">
                  <c:v>0.95700000000000163</c:v>
                </c:pt>
                <c:pt idx="1958">
                  <c:v>0.95800000000000163</c:v>
                </c:pt>
                <c:pt idx="1959">
                  <c:v>0.95900000000000163</c:v>
                </c:pt>
                <c:pt idx="1960">
                  <c:v>0.96000000000000163</c:v>
                </c:pt>
                <c:pt idx="1961">
                  <c:v>0.96100000000000163</c:v>
                </c:pt>
                <c:pt idx="1962">
                  <c:v>0.96200000000000163</c:v>
                </c:pt>
                <c:pt idx="1963">
                  <c:v>0.96300000000000163</c:v>
                </c:pt>
                <c:pt idx="1964">
                  <c:v>0.96400000000000163</c:v>
                </c:pt>
                <c:pt idx="1965">
                  <c:v>0.96500000000000163</c:v>
                </c:pt>
                <c:pt idx="1966">
                  <c:v>0.96600000000000164</c:v>
                </c:pt>
                <c:pt idx="1967">
                  <c:v>0.96700000000000164</c:v>
                </c:pt>
                <c:pt idx="1968">
                  <c:v>0.96800000000000164</c:v>
                </c:pt>
                <c:pt idx="1969">
                  <c:v>0.96900000000000164</c:v>
                </c:pt>
                <c:pt idx="1970">
                  <c:v>0.97000000000000164</c:v>
                </c:pt>
                <c:pt idx="1971">
                  <c:v>0.97100000000000164</c:v>
                </c:pt>
                <c:pt idx="1972">
                  <c:v>0.97200000000000164</c:v>
                </c:pt>
                <c:pt idx="1973">
                  <c:v>0.97300000000000164</c:v>
                </c:pt>
                <c:pt idx="1974">
                  <c:v>0.97400000000000164</c:v>
                </c:pt>
                <c:pt idx="1975">
                  <c:v>0.97500000000000164</c:v>
                </c:pt>
                <c:pt idx="1976">
                  <c:v>0.97600000000000164</c:v>
                </c:pt>
                <c:pt idx="1977">
                  <c:v>0.97700000000000164</c:v>
                </c:pt>
                <c:pt idx="1978">
                  <c:v>0.97800000000000165</c:v>
                </c:pt>
                <c:pt idx="1979">
                  <c:v>0.97900000000000165</c:v>
                </c:pt>
                <c:pt idx="1980">
                  <c:v>0.98000000000000165</c:v>
                </c:pt>
                <c:pt idx="1981">
                  <c:v>0.98100000000000165</c:v>
                </c:pt>
                <c:pt idx="1982">
                  <c:v>0.98200000000000165</c:v>
                </c:pt>
                <c:pt idx="1983">
                  <c:v>0.98300000000000165</c:v>
                </c:pt>
                <c:pt idx="1984">
                  <c:v>0.98400000000000165</c:v>
                </c:pt>
                <c:pt idx="1985">
                  <c:v>0.98500000000000165</c:v>
                </c:pt>
                <c:pt idx="1986">
                  <c:v>0.98600000000000165</c:v>
                </c:pt>
                <c:pt idx="1987">
                  <c:v>0.98700000000000165</c:v>
                </c:pt>
                <c:pt idx="1988">
                  <c:v>0.98800000000000165</c:v>
                </c:pt>
                <c:pt idx="1989">
                  <c:v>0.98900000000000166</c:v>
                </c:pt>
                <c:pt idx="1990">
                  <c:v>0.99000000000000166</c:v>
                </c:pt>
                <c:pt idx="1991">
                  <c:v>0.99100000000000166</c:v>
                </c:pt>
                <c:pt idx="1992">
                  <c:v>0.99200000000000166</c:v>
                </c:pt>
                <c:pt idx="1993">
                  <c:v>0.99300000000000166</c:v>
                </c:pt>
                <c:pt idx="1994">
                  <c:v>0.99400000000000166</c:v>
                </c:pt>
                <c:pt idx="1995">
                  <c:v>0.99500000000000166</c:v>
                </c:pt>
                <c:pt idx="1996">
                  <c:v>0.99600000000000166</c:v>
                </c:pt>
                <c:pt idx="1997">
                  <c:v>0.99700000000000166</c:v>
                </c:pt>
                <c:pt idx="1998">
                  <c:v>0.99800000000000166</c:v>
                </c:pt>
                <c:pt idx="1999">
                  <c:v>0.99900000000000166</c:v>
                </c:pt>
                <c:pt idx="2000">
                  <c:v>1.0000000000000016</c:v>
                </c:pt>
              </c:numCache>
            </c:numRef>
          </c:xVal>
          <c:yVal>
            <c:numRef>
              <c:f>Sheet1!$B$2:$B$2010</c:f>
              <c:numCache>
                <c:formatCode>General</c:formatCode>
                <c:ptCount val="2009"/>
                <c:pt idx="0">
                  <c:v>1.1801983760050121E-5</c:v>
                </c:pt>
                <c:pt idx="1">
                  <c:v>6.5574313966476399E-5</c:v>
                </c:pt>
                <c:pt idx="2">
                  <c:v>1.2705296847138273E-5</c:v>
                </c:pt>
                <c:pt idx="3">
                  <c:v>2.0540309183478899E-5</c:v>
                </c:pt>
                <c:pt idx="4">
                  <c:v>1.9580093362848291E-5</c:v>
                </c:pt>
                <c:pt idx="5">
                  <c:v>2.8398243282697605E-5</c:v>
                </c:pt>
                <c:pt idx="6">
                  <c:v>3.4278665374168997E-5</c:v>
                </c:pt>
                <c:pt idx="7">
                  <c:v>2.200331822201552E-5</c:v>
                </c:pt>
                <c:pt idx="8">
                  <c:v>4.0623300209836483E-5</c:v>
                </c:pt>
                <c:pt idx="9">
                  <c:v>2.504024239317514E-5</c:v>
                </c:pt>
                <c:pt idx="10">
                  <c:v>2.4912169623290553E-5</c:v>
                </c:pt>
                <c:pt idx="11">
                  <c:v>3.0692324913735616E-5</c:v>
                </c:pt>
                <c:pt idx="12">
                  <c:v>3.0428238528588679E-7</c:v>
                </c:pt>
                <c:pt idx="13">
                  <c:v>3.5685685838223983E-5</c:v>
                </c:pt>
                <c:pt idx="14">
                  <c:v>6.9645015232117943E-6</c:v>
                </c:pt>
                <c:pt idx="15">
                  <c:v>1.0030363997281847E-6</c:v>
                </c:pt>
                <c:pt idx="16">
                  <c:v>2.1965424141772865E-5</c:v>
                </c:pt>
                <c:pt idx="17">
                  <c:v>7.7615434224093654E-6</c:v>
                </c:pt>
                <c:pt idx="18">
                  <c:v>1.6886933487856496E-5</c:v>
                </c:pt>
                <c:pt idx="19">
                  <c:v>8.4981847461063142E-6</c:v>
                </c:pt>
                <c:pt idx="20">
                  <c:v>6.4767765577267984E-8</c:v>
                </c:pt>
                <c:pt idx="21">
                  <c:v>2.7162592914303387E-5</c:v>
                </c:pt>
                <c:pt idx="22">
                  <c:v>5.1269877480256167E-5</c:v>
                </c:pt>
                <c:pt idx="23">
                  <c:v>5.4569364678682636E-5</c:v>
                </c:pt>
                <c:pt idx="24">
                  <c:v>1.0432311871806037E-6</c:v>
                </c:pt>
                <c:pt idx="25">
                  <c:v>1.557971172504603E-5</c:v>
                </c:pt>
                <c:pt idx="26">
                  <c:v>1.7284339896756268E-5</c:v>
                </c:pt>
                <c:pt idx="27">
                  <c:v>2.6762914656714615E-7</c:v>
                </c:pt>
                <c:pt idx="28">
                  <c:v>3.336020489400416E-5</c:v>
                </c:pt>
                <c:pt idx="29">
                  <c:v>1.6903517462122402E-6</c:v>
                </c:pt>
                <c:pt idx="30">
                  <c:v>5.4021005928125859E-5</c:v>
                </c:pt>
                <c:pt idx="31">
                  <c:v>2.3872605150604063E-5</c:v>
                </c:pt>
                <c:pt idx="32">
                  <c:v>7.1885938620573798E-6</c:v>
                </c:pt>
                <c:pt idx="33">
                  <c:v>1.0324743166884524E-5</c:v>
                </c:pt>
                <c:pt idx="34">
                  <c:v>1.2384490471502007E-5</c:v>
                </c:pt>
                <c:pt idx="35">
                  <c:v>1.3060231339653658E-5</c:v>
                </c:pt>
                <c:pt idx="36">
                  <c:v>7.1492189246642235E-6</c:v>
                </c:pt>
                <c:pt idx="37">
                  <c:v>9.9492367915916149E-6</c:v>
                </c:pt>
                <c:pt idx="38">
                  <c:v>2.6494995389588544E-6</c:v>
                </c:pt>
                <c:pt idx="39">
                  <c:v>7.8936903189179365E-6</c:v>
                </c:pt>
                <c:pt idx="40">
                  <c:v>4.0177796575796005E-5</c:v>
                </c:pt>
                <c:pt idx="41">
                  <c:v>4.7376216040921408E-5</c:v>
                </c:pt>
                <c:pt idx="42">
                  <c:v>3.2981124677109926E-5</c:v>
                </c:pt>
                <c:pt idx="43">
                  <c:v>3.8802471912164144E-5</c:v>
                </c:pt>
                <c:pt idx="44">
                  <c:v>1.390846742924931E-5</c:v>
                </c:pt>
                <c:pt idx="45">
                  <c:v>3.4753689220314505E-5</c:v>
                </c:pt>
                <c:pt idx="46">
                  <c:v>5.3579109321157846E-6</c:v>
                </c:pt>
                <c:pt idx="47">
                  <c:v>1.3744968799943425E-5</c:v>
                </c:pt>
                <c:pt idx="48">
                  <c:v>2.7020056379177184E-5</c:v>
                </c:pt>
                <c:pt idx="49">
                  <c:v>3.5681819334673322E-5</c:v>
                </c:pt>
                <c:pt idx="50">
                  <c:v>1.0808020617828336E-5</c:v>
                </c:pt>
                <c:pt idx="51">
                  <c:v>2.1153765454407665E-5</c:v>
                </c:pt>
                <c:pt idx="52">
                  <c:v>3.5236665959813546E-5</c:v>
                </c:pt>
                <c:pt idx="53">
                  <c:v>3.7088626991058845E-5</c:v>
                </c:pt>
                <c:pt idx="54">
                  <c:v>3.4536021555283718E-5</c:v>
                </c:pt>
                <c:pt idx="55">
                  <c:v>9.0625653453156894E-6</c:v>
                </c:pt>
                <c:pt idx="56">
                  <c:v>6.0344761255801191E-5</c:v>
                </c:pt>
                <c:pt idx="57">
                  <c:v>1.7527454628368036E-5</c:v>
                </c:pt>
                <c:pt idx="58">
                  <c:v>2.4858289294537688E-5</c:v>
                </c:pt>
                <c:pt idx="59">
                  <c:v>1.3105204990931499E-5</c:v>
                </c:pt>
                <c:pt idx="60">
                  <c:v>3.1472350313347591E-5</c:v>
                </c:pt>
                <c:pt idx="61">
                  <c:v>2.3116971804655933E-5</c:v>
                </c:pt>
                <c:pt idx="62">
                  <c:v>2.925986582914112E-5</c:v>
                </c:pt>
                <c:pt idx="63">
                  <c:v>7.964213655819047E-6</c:v>
                </c:pt>
                <c:pt idx="64">
                  <c:v>1.5118266321463699E-5</c:v>
                </c:pt>
                <c:pt idx="65">
                  <c:v>1.8521535958977602E-5</c:v>
                </c:pt>
                <c:pt idx="66">
                  <c:v>3.9659703014855159E-5</c:v>
                </c:pt>
                <c:pt idx="67">
                  <c:v>2.7681497220117603E-5</c:v>
                </c:pt>
                <c:pt idx="68">
                  <c:v>7.4264082798420307E-5</c:v>
                </c:pt>
                <c:pt idx="69">
                  <c:v>3.6379560622634272E-5</c:v>
                </c:pt>
                <c:pt idx="70">
                  <c:v>1.7082519929897916E-5</c:v>
                </c:pt>
                <c:pt idx="71">
                  <c:v>2.4662584671403389E-5</c:v>
                </c:pt>
                <c:pt idx="72">
                  <c:v>2.0922864271770735E-5</c:v>
                </c:pt>
                <c:pt idx="73">
                  <c:v>9.8888884921306994E-6</c:v>
                </c:pt>
                <c:pt idx="74">
                  <c:v>4.0649686757916997E-5</c:v>
                </c:pt>
                <c:pt idx="75">
                  <c:v>4.0535722723679509E-6</c:v>
                </c:pt>
                <c:pt idx="76">
                  <c:v>2.7016772646369584E-5</c:v>
                </c:pt>
                <c:pt idx="77">
                  <c:v>6.91370059631189E-5</c:v>
                </c:pt>
                <c:pt idx="78">
                  <c:v>3.1635794619580111E-7</c:v>
                </c:pt>
                <c:pt idx="79">
                  <c:v>3.1266225370449226E-6</c:v>
                </c:pt>
                <c:pt idx="80">
                  <c:v>3.8449017285341191E-7</c:v>
                </c:pt>
                <c:pt idx="81">
                  <c:v>3.2015646916786224E-5</c:v>
                </c:pt>
                <c:pt idx="82">
                  <c:v>1.7357466488941581E-5</c:v>
                </c:pt>
                <c:pt idx="83">
                  <c:v>5.1985535554360345E-5</c:v>
                </c:pt>
                <c:pt idx="84">
                  <c:v>4.2732181398398237E-6</c:v>
                </c:pt>
                <c:pt idx="85">
                  <c:v>2.2913949782514739E-6</c:v>
                </c:pt>
                <c:pt idx="86">
                  <c:v>2.4142586486707069E-5</c:v>
                </c:pt>
                <c:pt idx="87">
                  <c:v>1.7679277628953425E-5</c:v>
                </c:pt>
                <c:pt idx="88">
                  <c:v>1.0708379887307743E-5</c:v>
                </c:pt>
                <c:pt idx="89">
                  <c:v>5.1385885366253934E-6</c:v>
                </c:pt>
                <c:pt idx="90">
                  <c:v>2.1377697821703053E-5</c:v>
                </c:pt>
                <c:pt idx="91">
                  <c:v>4.0830223968889882E-5</c:v>
                </c:pt>
                <c:pt idx="92">
                  <c:v>5.9998073180790784E-5</c:v>
                </c:pt>
                <c:pt idx="93">
                  <c:v>8.719447143689763E-6</c:v>
                </c:pt>
                <c:pt idx="94">
                  <c:v>9.8430078712776607E-6</c:v>
                </c:pt>
                <c:pt idx="95">
                  <c:v>2.9511889501041039E-6</c:v>
                </c:pt>
                <c:pt idx="96">
                  <c:v>3.5868907048653798E-6</c:v>
                </c:pt>
                <c:pt idx="97">
                  <c:v>2.5742798054331158E-5</c:v>
                </c:pt>
                <c:pt idx="98">
                  <c:v>2.6441737902202167E-5</c:v>
                </c:pt>
                <c:pt idx="99">
                  <c:v>9.4150896721812698E-6</c:v>
                </c:pt>
                <c:pt idx="100">
                  <c:v>2.8420089588988862E-5</c:v>
                </c:pt>
                <c:pt idx="101">
                  <c:v>2.8329463037401637E-5</c:v>
                </c:pt>
                <c:pt idx="102">
                  <c:v>1.3144100400686362E-5</c:v>
                </c:pt>
                <c:pt idx="103">
                  <c:v>3.5311156944821852E-5</c:v>
                </c:pt>
                <c:pt idx="104">
                  <c:v>1.0817903836384258E-5</c:v>
                </c:pt>
                <c:pt idx="105">
                  <c:v>5.5507449423108643E-6</c:v>
                </c:pt>
                <c:pt idx="106">
                  <c:v>5.2192223084559388E-5</c:v>
                </c:pt>
                <c:pt idx="107">
                  <c:v>3.3291145278060405E-5</c:v>
                </c:pt>
                <c:pt idx="108">
                  <c:v>3.1993694328287685E-5</c:v>
                </c:pt>
                <c:pt idx="109">
                  <c:v>1.4632248286011845E-5</c:v>
                </c:pt>
                <c:pt idx="110">
                  <c:v>1.571324324681209E-5</c:v>
                </c:pt>
                <c:pt idx="111">
                  <c:v>1.0031001139758714E-5</c:v>
                </c:pt>
                <c:pt idx="112">
                  <c:v>2.2442768216690846E-5</c:v>
                </c:pt>
                <c:pt idx="113">
                  <c:v>1.5696617876069265E-5</c:v>
                </c:pt>
                <c:pt idx="114">
                  <c:v>1.3423418052178348E-5</c:v>
                </c:pt>
                <c:pt idx="115">
                  <c:v>2.1188290678836196E-5</c:v>
                </c:pt>
                <c:pt idx="116">
                  <c:v>5.3545423761694202E-5</c:v>
                </c:pt>
                <c:pt idx="117">
                  <c:v>1.5277825597914987E-5</c:v>
                </c:pt>
                <c:pt idx="118">
                  <c:v>4.6818162351769659E-6</c:v>
                </c:pt>
                <c:pt idx="119">
                  <c:v>2.3202994967592036E-6</c:v>
                </c:pt>
                <c:pt idx="120">
                  <c:v>2.9024965485745553E-5</c:v>
                </c:pt>
                <c:pt idx="121">
                  <c:v>4.8924034757162678E-5</c:v>
                </c:pt>
                <c:pt idx="122">
                  <c:v>8.3214102689356377E-6</c:v>
                </c:pt>
                <c:pt idx="123">
                  <c:v>3.2437952493095167E-5</c:v>
                </c:pt>
                <c:pt idx="124">
                  <c:v>1.4365815438510369E-6</c:v>
                </c:pt>
                <c:pt idx="125">
                  <c:v>1.4522731946324713E-6</c:v>
                </c:pt>
                <c:pt idx="126">
                  <c:v>9.3566995915300466E-6</c:v>
                </c:pt>
                <c:pt idx="127">
                  <c:v>3.9408347449170388E-6</c:v>
                </c:pt>
                <c:pt idx="128">
                  <c:v>8.7454696030300836E-6</c:v>
                </c:pt>
                <c:pt idx="129">
                  <c:v>1.3017977050107039E-5</c:v>
                </c:pt>
                <c:pt idx="130">
                  <c:v>2.2106078037318342E-5</c:v>
                </c:pt>
                <c:pt idx="131">
                  <c:v>3.4274095130798317E-5</c:v>
                </c:pt>
                <c:pt idx="132">
                  <c:v>9.8393410378108812E-6</c:v>
                </c:pt>
                <c:pt idx="133">
                  <c:v>4.8405313306425622E-6</c:v>
                </c:pt>
                <c:pt idx="134">
                  <c:v>3.2357084254476518E-7</c:v>
                </c:pt>
                <c:pt idx="135">
                  <c:v>4.1589796800395647E-5</c:v>
                </c:pt>
                <c:pt idx="136">
                  <c:v>1.4576594432660522E-5</c:v>
                </c:pt>
                <c:pt idx="137">
                  <c:v>9.4212507889903591E-6</c:v>
                </c:pt>
                <c:pt idx="138">
                  <c:v>2.1662654465557388E-5</c:v>
                </c:pt>
                <c:pt idx="139">
                  <c:v>1.1035407031864592E-5</c:v>
                </c:pt>
                <c:pt idx="140">
                  <c:v>1.2565401005019085E-5</c:v>
                </c:pt>
                <c:pt idx="141">
                  <c:v>3.4159402452509614E-5</c:v>
                </c:pt>
                <c:pt idx="142">
                  <c:v>5.9191297595133984E-6</c:v>
                </c:pt>
                <c:pt idx="143">
                  <c:v>1.476364722738899E-5</c:v>
                </c:pt>
                <c:pt idx="144">
                  <c:v>7.4625805005847001E-5</c:v>
                </c:pt>
                <c:pt idx="145">
                  <c:v>1.4585492594246297E-5</c:v>
                </c:pt>
                <c:pt idx="146">
                  <c:v>3.1340146136802917E-5</c:v>
                </c:pt>
                <c:pt idx="147">
                  <c:v>9.797067527862384E-6</c:v>
                </c:pt>
                <c:pt idx="148">
                  <c:v>1.4038593367805386E-5</c:v>
                </c:pt>
                <c:pt idx="149">
                  <c:v>1.7248905311397711E-5</c:v>
                </c:pt>
                <c:pt idx="150">
                  <c:v>5.8813663421244082E-5</c:v>
                </c:pt>
                <c:pt idx="151">
                  <c:v>2.9387207567435884E-5</c:v>
                </c:pt>
                <c:pt idx="152">
                  <c:v>2.1620583681734408E-5</c:v>
                </c:pt>
                <c:pt idx="153">
                  <c:v>3.3598137186707719E-5</c:v>
                </c:pt>
                <c:pt idx="154">
                  <c:v>4.0428710585454234E-5</c:v>
                </c:pt>
                <c:pt idx="155">
                  <c:v>3.9828672876782571E-5</c:v>
                </c:pt>
                <c:pt idx="156">
                  <c:v>3.5898742524705121E-5</c:v>
                </c:pt>
                <c:pt idx="157">
                  <c:v>4.2909129856951479E-6</c:v>
                </c:pt>
                <c:pt idx="158">
                  <c:v>1.1928637939302529E-5</c:v>
                </c:pt>
                <c:pt idx="159">
                  <c:v>7.3851283733236323E-5</c:v>
                </c:pt>
                <c:pt idx="160">
                  <c:v>2.4063418211918682E-5</c:v>
                </c:pt>
                <c:pt idx="161">
                  <c:v>3.3909914992941972E-5</c:v>
                </c:pt>
                <c:pt idx="162">
                  <c:v>3.1719864585681598E-5</c:v>
                </c:pt>
                <c:pt idx="163">
                  <c:v>2.4941194535733565E-5</c:v>
                </c:pt>
                <c:pt idx="164">
                  <c:v>9.4790946104043991E-6</c:v>
                </c:pt>
                <c:pt idx="165">
                  <c:v>1.6710884621803003E-5</c:v>
                </c:pt>
                <c:pt idx="166">
                  <c:v>8.3293479934715949E-6</c:v>
                </c:pt>
                <c:pt idx="167">
                  <c:v>4.7463076668443488E-5</c:v>
                </c:pt>
                <c:pt idx="168">
                  <c:v>2.9095844074208801E-5</c:v>
                </c:pt>
                <c:pt idx="169">
                  <c:v>1.3429019406899903E-5</c:v>
                </c:pt>
                <c:pt idx="170">
                  <c:v>2.1726352425615826E-5</c:v>
                </c:pt>
                <c:pt idx="171">
                  <c:v>1.1348002240264791E-5</c:v>
                </c:pt>
                <c:pt idx="172">
                  <c:v>1.0214000164333945E-5</c:v>
                </c:pt>
                <c:pt idx="173">
                  <c:v>1.3950188222079402E-5</c:v>
                </c:pt>
                <c:pt idx="174">
                  <c:v>5.7246625253749899E-5</c:v>
                </c:pt>
                <c:pt idx="175">
                  <c:v>3.0245943845602277E-5</c:v>
                </c:pt>
                <c:pt idx="176">
                  <c:v>1.9310249259969751E-6</c:v>
                </c:pt>
                <c:pt idx="177">
                  <c:v>1.4617910807937461E-5</c:v>
                </c:pt>
                <c:pt idx="178">
                  <c:v>5.9325659169132518E-5</c:v>
                </c:pt>
                <c:pt idx="179">
                  <c:v>1.9023804471036394E-5</c:v>
                </c:pt>
                <c:pt idx="180">
                  <c:v>2.8860061389304171E-5</c:v>
                </c:pt>
                <c:pt idx="181">
                  <c:v>1.0402966837239409E-5</c:v>
                </c:pt>
                <c:pt idx="182">
                  <c:v>1.1328483701143062E-5</c:v>
                </c:pt>
                <c:pt idx="183">
                  <c:v>1.4637677427743389E-5</c:v>
                </c:pt>
                <c:pt idx="184">
                  <c:v>1.6299337940815334E-5</c:v>
                </c:pt>
                <c:pt idx="185">
                  <c:v>9.0928154022685503E-6</c:v>
                </c:pt>
                <c:pt idx="186">
                  <c:v>7.1453778149356898E-6</c:v>
                </c:pt>
                <c:pt idx="187">
                  <c:v>6.3729540868135841E-5</c:v>
                </c:pt>
                <c:pt idx="188">
                  <c:v>1.0088602615227518E-5</c:v>
                </c:pt>
                <c:pt idx="189">
                  <c:v>3.3523215096691432E-5</c:v>
                </c:pt>
                <c:pt idx="190">
                  <c:v>1.5419427392473171E-5</c:v>
                </c:pt>
                <c:pt idx="191">
                  <c:v>4.4947416193322239E-6</c:v>
                </c:pt>
                <c:pt idx="192">
                  <c:v>2.5823607187431203E-6</c:v>
                </c:pt>
                <c:pt idx="193">
                  <c:v>3.5137437722554565E-5</c:v>
                </c:pt>
                <c:pt idx="194">
                  <c:v>1.8965116849358831E-5</c:v>
                </c:pt>
                <c:pt idx="195">
                  <c:v>1.9103834161424999E-5</c:v>
                </c:pt>
                <c:pt idx="196">
                  <c:v>7.8755736862699385E-6</c:v>
                </c:pt>
                <c:pt idx="197">
                  <c:v>2.5017361149723558E-5</c:v>
                </c:pt>
                <c:pt idx="198">
                  <c:v>3.8003443272439246E-7</c:v>
                </c:pt>
                <c:pt idx="199">
                  <c:v>4.0400571164101664E-5</c:v>
                </c:pt>
                <c:pt idx="200">
                  <c:v>2.9854462965015214E-5</c:v>
                </c:pt>
                <c:pt idx="201">
                  <c:v>3.1151325087027699E-6</c:v>
                </c:pt>
                <c:pt idx="202">
                  <c:v>5.396044038592388E-5</c:v>
                </c:pt>
                <c:pt idx="203">
                  <c:v>1.7964295598347221E-5</c:v>
                </c:pt>
                <c:pt idx="204">
                  <c:v>3.0910239672853877E-5</c:v>
                </c:pt>
                <c:pt idx="205">
                  <c:v>5.551576986359909E-6</c:v>
                </c:pt>
                <c:pt idx="206">
                  <c:v>1.4510252206863429E-5</c:v>
                </c:pt>
                <c:pt idx="207">
                  <c:v>3.9131236915662905E-5</c:v>
                </c:pt>
                <c:pt idx="208">
                  <c:v>8.773595697555569E-6</c:v>
                </c:pt>
                <c:pt idx="209">
                  <c:v>1.8473381028313214E-5</c:v>
                </c:pt>
                <c:pt idx="210">
                  <c:v>6.7842476396071641E-6</c:v>
                </c:pt>
                <c:pt idx="211">
                  <c:v>3.5652185012472753E-5</c:v>
                </c:pt>
                <c:pt idx="212">
                  <c:v>9.2192985126181474E-6</c:v>
                </c:pt>
                <c:pt idx="213">
                  <c:v>1.7847193165686568E-5</c:v>
                </c:pt>
                <c:pt idx="214">
                  <c:v>6.7162515370135934E-6</c:v>
                </c:pt>
                <c:pt idx="215">
                  <c:v>3.3973768312652454E-5</c:v>
                </c:pt>
                <c:pt idx="216">
                  <c:v>2.925918592091491E-5</c:v>
                </c:pt>
                <c:pt idx="217">
                  <c:v>3.4133278690462573E-5</c:v>
                </c:pt>
                <c:pt idx="218">
                  <c:v>1.2104105569293192E-5</c:v>
                </c:pt>
                <c:pt idx="219">
                  <c:v>3.0518521047580361E-5</c:v>
                </c:pt>
                <c:pt idx="220">
                  <c:v>2.2272725742578369E-6</c:v>
                </c:pt>
                <c:pt idx="221">
                  <c:v>2.1480058256086744E-5</c:v>
                </c:pt>
                <c:pt idx="222">
                  <c:v>1.9084173826799794E-6</c:v>
                </c:pt>
                <c:pt idx="223">
                  <c:v>3.714647566308768E-5</c:v>
                </c:pt>
                <c:pt idx="224">
                  <c:v>2.0658357381396897E-5</c:v>
                </c:pt>
                <c:pt idx="225">
                  <c:v>3.3464317035826787E-5</c:v>
                </c:pt>
                <c:pt idx="226">
                  <c:v>6.464946392095372E-6</c:v>
                </c:pt>
                <c:pt idx="227">
                  <c:v>3.258687220347515E-5</c:v>
                </c:pt>
                <c:pt idx="228">
                  <c:v>1.808262415598458E-6</c:v>
                </c:pt>
                <c:pt idx="229">
                  <c:v>1.1111438891457217E-5</c:v>
                </c:pt>
                <c:pt idx="230">
                  <c:v>1.5193176392631238E-5</c:v>
                </c:pt>
                <c:pt idx="231">
                  <c:v>6.4469527586485301E-6</c:v>
                </c:pt>
                <c:pt idx="232">
                  <c:v>6.7467686311653555E-5</c:v>
                </c:pt>
                <c:pt idx="233">
                  <c:v>4.4465532127782183E-6</c:v>
                </c:pt>
                <c:pt idx="234">
                  <c:v>3.3320846856410199E-5</c:v>
                </c:pt>
                <c:pt idx="235">
                  <c:v>1.245987270944074E-5</c:v>
                </c:pt>
                <c:pt idx="236">
                  <c:v>1.7260208353109296E-5</c:v>
                </c:pt>
                <c:pt idx="237">
                  <c:v>4.2160785140548031E-5</c:v>
                </c:pt>
                <c:pt idx="238">
                  <c:v>2.5383667193241905E-5</c:v>
                </c:pt>
                <c:pt idx="239">
                  <c:v>1.0535019631632959E-5</c:v>
                </c:pt>
                <c:pt idx="240">
                  <c:v>4.3301979504212959E-5</c:v>
                </c:pt>
                <c:pt idx="241">
                  <c:v>2.4015018330428985E-5</c:v>
                </c:pt>
                <c:pt idx="242">
                  <c:v>3.1279028079429478E-6</c:v>
                </c:pt>
                <c:pt idx="243">
                  <c:v>1.4079525981174611E-5</c:v>
                </c:pt>
                <c:pt idx="244">
                  <c:v>6.8284060621610065E-6</c:v>
                </c:pt>
                <c:pt idx="245">
                  <c:v>2.2152289907763124E-5</c:v>
                </c:pt>
                <c:pt idx="246">
                  <c:v>3.220298845528974E-5</c:v>
                </c:pt>
                <c:pt idx="247">
                  <c:v>4.5536846597344223E-5</c:v>
                </c:pt>
                <c:pt idx="248">
                  <c:v>9.4398622036622557E-7</c:v>
                </c:pt>
                <c:pt idx="249">
                  <c:v>3.5045520866353603E-5</c:v>
                </c:pt>
                <c:pt idx="250">
                  <c:v>6.4164856272619195E-7</c:v>
                </c:pt>
                <c:pt idx="251">
                  <c:v>8.1966836555658416E-7</c:v>
                </c:pt>
                <c:pt idx="252">
                  <c:v>7.3438051931804083E-5</c:v>
                </c:pt>
                <c:pt idx="253">
                  <c:v>5.8346321188531043E-6</c:v>
                </c:pt>
                <c:pt idx="254">
                  <c:v>4.8333038489974729E-7</c:v>
                </c:pt>
                <c:pt idx="255">
                  <c:v>2.7803011398853671E-5</c:v>
                </c:pt>
                <c:pt idx="256">
                  <c:v>3.4029707795536749E-5</c:v>
                </c:pt>
                <c:pt idx="257">
                  <c:v>4.5001609244152543E-6</c:v>
                </c:pt>
                <c:pt idx="258">
                  <c:v>3.8375308994676089E-5</c:v>
                </c:pt>
                <c:pt idx="259">
                  <c:v>3.6464171693124651E-5</c:v>
                </c:pt>
                <c:pt idx="260">
                  <c:v>3.4916438403298435E-6</c:v>
                </c:pt>
                <c:pt idx="261">
                  <c:v>5.9064836045547028E-6</c:v>
                </c:pt>
                <c:pt idx="262">
                  <c:v>3.0053348274053622E-8</c:v>
                </c:pt>
                <c:pt idx="263">
                  <c:v>1.7142761065558715E-5</c:v>
                </c:pt>
                <c:pt idx="264">
                  <c:v>3.4646697150974007E-6</c:v>
                </c:pt>
                <c:pt idx="265">
                  <c:v>1.407054700767182E-5</c:v>
                </c:pt>
                <c:pt idx="266">
                  <c:v>6.1216865217018116E-6</c:v>
                </c:pt>
                <c:pt idx="267">
                  <c:v>5.6400290556558023E-5</c:v>
                </c:pt>
                <c:pt idx="268">
                  <c:v>1.7471597353290482E-5</c:v>
                </c:pt>
                <c:pt idx="269">
                  <c:v>9.8624169463163161E-6</c:v>
                </c:pt>
                <c:pt idx="270">
                  <c:v>3.3875519144719194E-5</c:v>
                </c:pt>
                <c:pt idx="271">
                  <c:v>5.3091611761986809E-5</c:v>
                </c:pt>
                <c:pt idx="272">
                  <c:v>3.9154886061917799E-5</c:v>
                </c:pt>
                <c:pt idx="273">
                  <c:v>8.1531302218662879E-6</c:v>
                </c:pt>
                <c:pt idx="274">
                  <c:v>4.1537191629642742E-5</c:v>
                </c:pt>
                <c:pt idx="275">
                  <c:v>9.376964898424093E-6</c:v>
                </c:pt>
                <c:pt idx="276">
                  <c:v>1.3903186760705146E-5</c:v>
                </c:pt>
                <c:pt idx="277">
                  <c:v>5.5592120547646476E-5</c:v>
                </c:pt>
                <c:pt idx="278">
                  <c:v>2.2219315463157145E-5</c:v>
                </c:pt>
                <c:pt idx="279">
                  <c:v>4.1680490286122628E-5</c:v>
                </c:pt>
                <c:pt idx="280">
                  <c:v>5.4644781918369364E-6</c:v>
                </c:pt>
                <c:pt idx="281">
                  <c:v>2.7114578679928478E-5</c:v>
                </c:pt>
                <c:pt idx="282">
                  <c:v>5.871394495370287E-5</c:v>
                </c:pt>
                <c:pt idx="283">
                  <c:v>9.5459107552071899E-6</c:v>
                </c:pt>
                <c:pt idx="284">
                  <c:v>3.0731728336153102E-5</c:v>
                </c:pt>
                <c:pt idx="285">
                  <c:v>2.0920311512541436E-5</c:v>
                </c:pt>
                <c:pt idx="286">
                  <c:v>5.433299216596574E-5</c:v>
                </c:pt>
                <c:pt idx="287">
                  <c:v>2.9894044685180993E-5</c:v>
                </c:pt>
                <c:pt idx="288">
                  <c:v>1.9929854646482506E-5</c:v>
                </c:pt>
                <c:pt idx="289">
                  <c:v>6.8591767070183431E-6</c:v>
                </c:pt>
                <c:pt idx="290">
                  <c:v>7.568338346374209E-7</c:v>
                </c:pt>
                <c:pt idx="291">
                  <c:v>1.1670456864176975E-5</c:v>
                </c:pt>
                <c:pt idx="292">
                  <c:v>5.8330139766583668E-5</c:v>
                </c:pt>
                <c:pt idx="293">
                  <c:v>1.7106543297558775E-5</c:v>
                </c:pt>
                <c:pt idx="294">
                  <c:v>3.2499989696741276E-5</c:v>
                </c:pt>
                <c:pt idx="295">
                  <c:v>8.4595947974767503E-7</c:v>
                </c:pt>
                <c:pt idx="296">
                  <c:v>2.5235923434126195E-5</c:v>
                </c:pt>
                <c:pt idx="297">
                  <c:v>6.2424149397183695E-5</c:v>
                </c:pt>
                <c:pt idx="298">
                  <c:v>8.5056451967127498E-6</c:v>
                </c:pt>
                <c:pt idx="299">
                  <c:v>1.5662860491854878E-5</c:v>
                </c:pt>
                <c:pt idx="300">
                  <c:v>4.8531668130458396E-5</c:v>
                </c:pt>
                <c:pt idx="301">
                  <c:v>3.3548891932294669E-5</c:v>
                </c:pt>
                <c:pt idx="302">
                  <c:v>2.3868268478868849E-5</c:v>
                </c:pt>
                <c:pt idx="303">
                  <c:v>1.6916999846342739E-5</c:v>
                </c:pt>
                <c:pt idx="304">
                  <c:v>1.331332379563079E-5</c:v>
                </c:pt>
                <c:pt idx="305">
                  <c:v>2.5121580847458535E-8</c:v>
                </c:pt>
                <c:pt idx="306">
                  <c:v>1.7233634353694098E-5</c:v>
                </c:pt>
                <c:pt idx="307">
                  <c:v>2.5847756054536623E-5</c:v>
                </c:pt>
                <c:pt idx="308">
                  <c:v>9.4182309139672825E-6</c:v>
                </c:pt>
                <c:pt idx="309">
                  <c:v>1.0196900291518732E-5</c:v>
                </c:pt>
                <c:pt idx="310">
                  <c:v>9.2940338908998143E-6</c:v>
                </c:pt>
                <c:pt idx="311">
                  <c:v>2.3661403684888234E-5</c:v>
                </c:pt>
                <c:pt idx="312">
                  <c:v>2.054707964980321E-5</c:v>
                </c:pt>
                <c:pt idx="313">
                  <c:v>3.6673301471443139E-5</c:v>
                </c:pt>
                <c:pt idx="314">
                  <c:v>6.3526974764242186E-6</c:v>
                </c:pt>
                <c:pt idx="315">
                  <c:v>6.935400505329692E-5</c:v>
                </c:pt>
                <c:pt idx="316">
                  <c:v>4.9297913987969828E-5</c:v>
                </c:pt>
                <c:pt idx="317">
                  <c:v>8.5855435600853782E-6</c:v>
                </c:pt>
                <c:pt idx="318">
                  <c:v>3.3564882318523088E-6</c:v>
                </c:pt>
                <c:pt idx="319">
                  <c:v>1.5811022919830081E-5</c:v>
                </c:pt>
                <c:pt idx="320">
                  <c:v>2.7507509019403196E-5</c:v>
                </c:pt>
                <c:pt idx="321">
                  <c:v>9.3821364139409715E-5</c:v>
                </c:pt>
                <c:pt idx="322">
                  <c:v>6.0569469530708092E-5</c:v>
                </c:pt>
                <c:pt idx="323">
                  <c:v>1.8681516895317217E-6</c:v>
                </c:pt>
                <c:pt idx="324">
                  <c:v>3.0289407936337258E-5</c:v>
                </c:pt>
                <c:pt idx="325">
                  <c:v>5.0223419621273211E-5</c:v>
                </c:pt>
                <c:pt idx="326">
                  <c:v>1.3624609757808663E-5</c:v>
                </c:pt>
                <c:pt idx="327">
                  <c:v>1.4497310758878695E-5</c:v>
                </c:pt>
                <c:pt idx="328">
                  <c:v>2.5898706504656721E-5</c:v>
                </c:pt>
                <c:pt idx="329">
                  <c:v>1.2306177635480681E-5</c:v>
                </c:pt>
                <c:pt idx="330">
                  <c:v>4.600855949770197E-5</c:v>
                </c:pt>
                <c:pt idx="331">
                  <c:v>9.3481685360779998E-6</c:v>
                </c:pt>
                <c:pt idx="332">
                  <c:v>1.2472935453386531E-5</c:v>
                </c:pt>
                <c:pt idx="333">
                  <c:v>3.7540353735758062E-5</c:v>
                </c:pt>
                <c:pt idx="334">
                  <c:v>1.8546449486787195E-5</c:v>
                </c:pt>
                <c:pt idx="335">
                  <c:v>2.2663645542089059E-5</c:v>
                </c:pt>
                <c:pt idx="336">
                  <c:v>6.7217608779755897E-6</c:v>
                </c:pt>
                <c:pt idx="337">
                  <c:v>2.7771860874071995E-5</c:v>
                </c:pt>
                <c:pt idx="338">
                  <c:v>1.6127588764100071E-6</c:v>
                </c:pt>
                <c:pt idx="339">
                  <c:v>2.9987747850094466E-5</c:v>
                </c:pt>
                <c:pt idx="340">
                  <c:v>3.028968499741261E-5</c:v>
                </c:pt>
                <c:pt idx="341">
                  <c:v>1.7498011863462995E-5</c:v>
                </c:pt>
                <c:pt idx="342">
                  <c:v>3.5355220987144033E-5</c:v>
                </c:pt>
                <c:pt idx="343">
                  <c:v>9.4955588894838714E-6</c:v>
                </c:pt>
                <c:pt idx="344">
                  <c:v>2.5471975506203201E-6</c:v>
                </c:pt>
                <c:pt idx="345">
                  <c:v>1.7905704410406716E-5</c:v>
                </c:pt>
                <c:pt idx="346">
                  <c:v>9.5241341655470996E-6</c:v>
                </c:pt>
                <c:pt idx="347">
                  <c:v>3.6685799157598053E-5</c:v>
                </c:pt>
                <c:pt idx="348">
                  <c:v>5.8242583149853116E-5</c:v>
                </c:pt>
                <c:pt idx="349">
                  <c:v>1.023014633733398E-5</c:v>
                </c:pt>
                <c:pt idx="350">
                  <c:v>9.2969608175338575E-6</c:v>
                </c:pt>
                <c:pt idx="351">
                  <c:v>3.104284909101195E-5</c:v>
                </c:pt>
                <c:pt idx="352">
                  <c:v>3.3355764869895639E-5</c:v>
                </c:pt>
                <c:pt idx="353">
                  <c:v>2.4482870092590893E-5</c:v>
                </c:pt>
                <c:pt idx="354">
                  <c:v>5.4016505239531458E-5</c:v>
                </c:pt>
                <c:pt idx="355">
                  <c:v>7.219388646445361E-6</c:v>
                </c:pt>
                <c:pt idx="356">
                  <c:v>4.5089004268978971E-6</c:v>
                </c:pt>
                <c:pt idx="357">
                  <c:v>1.2455993570448734E-5</c:v>
                </c:pt>
                <c:pt idx="358">
                  <c:v>1.9633206909866695E-6</c:v>
                </c:pt>
                <c:pt idx="359">
                  <c:v>2.8615304606913667E-5</c:v>
                </c:pt>
                <c:pt idx="360">
                  <c:v>7.8711463575029789E-5</c:v>
                </c:pt>
                <c:pt idx="361">
                  <c:v>2.8202696317389919E-5</c:v>
                </c:pt>
                <c:pt idx="362">
                  <c:v>3.0740351746477363E-6</c:v>
                </c:pt>
                <c:pt idx="363">
                  <c:v>2.2711676884263836E-5</c:v>
                </c:pt>
                <c:pt idx="364">
                  <c:v>6.1260860077180513E-6</c:v>
                </c:pt>
                <c:pt idx="365">
                  <c:v>1.9207946490968856E-6</c:v>
                </c:pt>
                <c:pt idx="366">
                  <c:v>3.3135891636326012E-5</c:v>
                </c:pt>
                <c:pt idx="367">
                  <c:v>5.0852523191386306E-5</c:v>
                </c:pt>
                <c:pt idx="368">
                  <c:v>7.8887826198491941E-6</c:v>
                </c:pt>
                <c:pt idx="369">
                  <c:v>8.2713562610553474E-5</c:v>
                </c:pt>
                <c:pt idx="370">
                  <c:v>3.1209781004289871E-5</c:v>
                </c:pt>
                <c:pt idx="371">
                  <c:v>4.6327104874624541E-5</c:v>
                </c:pt>
                <c:pt idx="372">
                  <c:v>3.2858175978165582E-5</c:v>
                </c:pt>
                <c:pt idx="373">
                  <c:v>3.620700418970788E-5</c:v>
                </c:pt>
                <c:pt idx="374">
                  <c:v>3.9808459677698255E-6</c:v>
                </c:pt>
                <c:pt idx="375">
                  <c:v>5.6251625896660076E-5</c:v>
                </c:pt>
                <c:pt idx="376">
                  <c:v>3.4672189504593789E-5</c:v>
                </c:pt>
                <c:pt idx="377">
                  <c:v>2.9534440427410236E-5</c:v>
                </c:pt>
                <c:pt idx="378">
                  <c:v>5.2973813450484735E-5</c:v>
                </c:pt>
                <c:pt idx="379">
                  <c:v>2.2925333246567045E-5</c:v>
                </c:pt>
                <c:pt idx="380">
                  <c:v>1.6825497417916466E-5</c:v>
                </c:pt>
                <c:pt idx="381">
                  <c:v>1.9640789511229503E-5</c:v>
                </c:pt>
                <c:pt idx="382">
                  <c:v>7.7871040630772659E-5</c:v>
                </c:pt>
                <c:pt idx="383">
                  <c:v>7.0278796324494674E-5</c:v>
                </c:pt>
                <c:pt idx="384">
                  <c:v>9.2855375829998624E-5</c:v>
                </c:pt>
                <c:pt idx="385">
                  <c:v>4.446938923525337E-6</c:v>
                </c:pt>
                <c:pt idx="386">
                  <c:v>4.3828542254173178E-5</c:v>
                </c:pt>
                <c:pt idx="387">
                  <c:v>6.0992997822304107E-5</c:v>
                </c:pt>
                <c:pt idx="388">
                  <c:v>3.8123370224193785E-5</c:v>
                </c:pt>
                <c:pt idx="389">
                  <c:v>2.4603944394099182E-5</c:v>
                </c:pt>
                <c:pt idx="390">
                  <c:v>6.7154187901594567E-5</c:v>
                </c:pt>
                <c:pt idx="391">
                  <c:v>3.9502378837917182E-5</c:v>
                </c:pt>
                <c:pt idx="392">
                  <c:v>3.039716106155521E-5</c:v>
                </c:pt>
                <c:pt idx="393">
                  <c:v>3.0041978061733484E-5</c:v>
                </c:pt>
                <c:pt idx="394">
                  <c:v>4.3004966275527213E-5</c:v>
                </c:pt>
                <c:pt idx="395">
                  <c:v>8.1730326866161306E-6</c:v>
                </c:pt>
                <c:pt idx="396">
                  <c:v>2.4141530777245342E-5</c:v>
                </c:pt>
                <c:pt idx="397">
                  <c:v>4.5926598748583788E-5</c:v>
                </c:pt>
                <c:pt idx="398">
                  <c:v>5.3975260392779879E-5</c:v>
                </c:pt>
                <c:pt idx="399">
                  <c:v>1.2383154034929575E-5</c:v>
                </c:pt>
                <c:pt idx="400">
                  <c:v>2.4921013913805584E-5</c:v>
                </c:pt>
                <c:pt idx="401">
                  <c:v>3.5171047931408313E-5</c:v>
                </c:pt>
                <c:pt idx="402">
                  <c:v>7.2463653889218475E-5</c:v>
                </c:pt>
                <c:pt idx="403">
                  <c:v>5.0632376900611509E-5</c:v>
                </c:pt>
                <c:pt idx="404">
                  <c:v>2.2963015578240588E-5</c:v>
                </c:pt>
                <c:pt idx="405">
                  <c:v>4.0513625385610373E-5</c:v>
                </c:pt>
                <c:pt idx="406">
                  <c:v>3.1748096565160424E-5</c:v>
                </c:pt>
                <c:pt idx="407">
                  <c:v>6.0857734920227265E-5</c:v>
                </c:pt>
                <c:pt idx="408">
                  <c:v>1.808733398090813E-5</c:v>
                </c:pt>
                <c:pt idx="409">
                  <c:v>3.0835997808163431E-5</c:v>
                </c:pt>
                <c:pt idx="410">
                  <c:v>2.4832018939733051E-5</c:v>
                </c:pt>
                <c:pt idx="411">
                  <c:v>2.2192967248387816E-5</c:v>
                </c:pt>
                <c:pt idx="412">
                  <c:v>1.3712307988378187E-5</c:v>
                </c:pt>
                <c:pt idx="413">
                  <c:v>1.8008049116641033E-5</c:v>
                </c:pt>
                <c:pt idx="414">
                  <c:v>5.2987620841443896E-6</c:v>
                </c:pt>
                <c:pt idx="415">
                  <c:v>8.3580438022442332E-6</c:v>
                </c:pt>
                <c:pt idx="416">
                  <c:v>1.2903536791594005E-5</c:v>
                </c:pt>
                <c:pt idx="417">
                  <c:v>8.3038731557491925E-5</c:v>
                </c:pt>
                <c:pt idx="418">
                  <c:v>2.5842189345053761E-7</c:v>
                </c:pt>
                <c:pt idx="419">
                  <c:v>3.8471419170726317E-6</c:v>
                </c:pt>
                <c:pt idx="420">
                  <c:v>8.8838566888763676E-6</c:v>
                </c:pt>
                <c:pt idx="421">
                  <c:v>5.1860654716085276E-5</c:v>
                </c:pt>
                <c:pt idx="422">
                  <c:v>2.6084955275273909E-5</c:v>
                </c:pt>
                <c:pt idx="423">
                  <c:v>3.4016697193066342E-5</c:v>
                </c:pt>
                <c:pt idx="424">
                  <c:v>1.6244497498168959E-5</c:v>
                </c:pt>
                <c:pt idx="425">
                  <c:v>1.9887472889543426E-5</c:v>
                </c:pt>
                <c:pt idx="426">
                  <c:v>4.5898669860323209E-5</c:v>
                </c:pt>
                <c:pt idx="427">
                  <c:v>3.093775428529337E-5</c:v>
                </c:pt>
                <c:pt idx="428">
                  <c:v>4.2884925392297816E-5</c:v>
                </c:pt>
                <c:pt idx="429">
                  <c:v>1.8793412748377731E-5</c:v>
                </c:pt>
                <c:pt idx="430">
                  <c:v>7.9658951994020276E-6</c:v>
                </c:pt>
                <c:pt idx="431">
                  <c:v>1.8467134104883686E-5</c:v>
                </c:pt>
                <c:pt idx="432">
                  <c:v>2.996197725419941E-6</c:v>
                </c:pt>
                <c:pt idx="433">
                  <c:v>5.9877410594285246E-5</c:v>
                </c:pt>
                <c:pt idx="434">
                  <c:v>3.4461822625074481E-6</c:v>
                </c:pt>
                <c:pt idx="435">
                  <c:v>2.0463154057367666E-5</c:v>
                </c:pt>
                <c:pt idx="436">
                  <c:v>2.5949317495189815E-5</c:v>
                </c:pt>
                <c:pt idx="437">
                  <c:v>3.3604465366923212E-5</c:v>
                </c:pt>
                <c:pt idx="438">
                  <c:v>2.3841976294723438E-5</c:v>
                </c:pt>
                <c:pt idx="439">
                  <c:v>3.7976647560049708E-5</c:v>
                </c:pt>
                <c:pt idx="440">
                  <c:v>2.2826872174257357E-5</c:v>
                </c:pt>
                <c:pt idx="441">
                  <c:v>1.6818307223530979E-5</c:v>
                </c:pt>
                <c:pt idx="442">
                  <c:v>5.6951712321971431E-5</c:v>
                </c:pt>
                <c:pt idx="443">
                  <c:v>1.6119674261579268E-5</c:v>
                </c:pt>
                <c:pt idx="444">
                  <c:v>3.5687998798440113E-5</c:v>
                </c:pt>
                <c:pt idx="445">
                  <c:v>1.9930363759139405E-5</c:v>
                </c:pt>
                <c:pt idx="446">
                  <c:v>1.4331818475430093E-5</c:v>
                </c:pt>
                <c:pt idx="447">
                  <c:v>2.4316868829114595E-5</c:v>
                </c:pt>
                <c:pt idx="448">
                  <c:v>1.2538697200763094E-5</c:v>
                </c:pt>
                <c:pt idx="449">
                  <c:v>2.538677080541869E-5</c:v>
                </c:pt>
                <c:pt idx="450">
                  <c:v>1.9683667740562501E-5</c:v>
                </c:pt>
                <c:pt idx="451">
                  <c:v>3.372051603159181E-6</c:v>
                </c:pt>
                <c:pt idx="452">
                  <c:v>5.867000853031907E-7</c:v>
                </c:pt>
                <c:pt idx="453">
                  <c:v>2.4552487696950456E-5</c:v>
                </c:pt>
                <c:pt idx="454">
                  <c:v>1.7051498916467747E-5</c:v>
                </c:pt>
                <c:pt idx="455">
                  <c:v>3.4052277370282157E-5</c:v>
                </c:pt>
                <c:pt idx="456">
                  <c:v>5.0399694381523257E-6</c:v>
                </c:pt>
                <c:pt idx="457">
                  <c:v>3.1646032581055721E-5</c:v>
                </c:pt>
                <c:pt idx="458">
                  <c:v>2.4542486857778315E-5</c:v>
                </c:pt>
                <c:pt idx="459">
                  <c:v>4.074077182388031E-6</c:v>
                </c:pt>
                <c:pt idx="460">
                  <c:v>4.1465717776866871E-5</c:v>
                </c:pt>
                <c:pt idx="461">
                  <c:v>1.5904600121333103E-5</c:v>
                </c:pt>
                <c:pt idx="462">
                  <c:v>3.7425131848438E-6</c:v>
                </c:pt>
                <c:pt idx="463">
                  <c:v>2.2292778445142832E-5</c:v>
                </c:pt>
                <c:pt idx="464">
                  <c:v>3.4301396582295977E-6</c:v>
                </c:pt>
                <c:pt idx="465">
                  <c:v>5.6169374352001995E-6</c:v>
                </c:pt>
                <c:pt idx="466">
                  <c:v>2.5392897966166451E-5</c:v>
                </c:pt>
                <c:pt idx="467">
                  <c:v>5.7300467462775684E-7</c:v>
                </c:pt>
                <c:pt idx="468">
                  <c:v>2.4798642019947909E-5</c:v>
                </c:pt>
                <c:pt idx="469">
                  <c:v>3.053953171047006E-5</c:v>
                </c:pt>
                <c:pt idx="470">
                  <c:v>5.2931065507791437E-5</c:v>
                </c:pt>
                <c:pt idx="471">
                  <c:v>3.3089588930293339E-6</c:v>
                </c:pt>
                <c:pt idx="472">
                  <c:v>7.1200009849664998E-5</c:v>
                </c:pt>
                <c:pt idx="473">
                  <c:v>7.1533611752951218E-6</c:v>
                </c:pt>
                <c:pt idx="474">
                  <c:v>2.1605108557490451E-5</c:v>
                </c:pt>
                <c:pt idx="475">
                  <c:v>1.0227238161380125E-5</c:v>
                </c:pt>
                <c:pt idx="476">
                  <c:v>2.7673460902587984E-5</c:v>
                </c:pt>
                <c:pt idx="477">
                  <c:v>2.8885857946516516E-5</c:v>
                </c:pt>
                <c:pt idx="478">
                  <c:v>1.5019411054884314E-5</c:v>
                </c:pt>
                <c:pt idx="479">
                  <c:v>8.2184801854530133E-6</c:v>
                </c:pt>
                <c:pt idx="480">
                  <c:v>5.8304952027984099E-5</c:v>
                </c:pt>
                <c:pt idx="481">
                  <c:v>2.6300618616593699E-6</c:v>
                </c:pt>
                <c:pt idx="482">
                  <c:v>2.474967279820297E-5</c:v>
                </c:pt>
                <c:pt idx="483">
                  <c:v>2.7068700386534467E-5</c:v>
                </c:pt>
                <c:pt idx="484">
                  <c:v>3.1982773127347543E-6</c:v>
                </c:pt>
                <c:pt idx="485">
                  <c:v>2.4173513247067788E-5</c:v>
                </c:pt>
                <c:pt idx="486">
                  <c:v>5.9776815385196846E-5</c:v>
                </c:pt>
                <c:pt idx="487">
                  <c:v>4.3116829905861086E-5</c:v>
                </c:pt>
                <c:pt idx="488">
                  <c:v>2.7048207076893487E-5</c:v>
                </c:pt>
                <c:pt idx="489">
                  <c:v>5.3749277994882888E-5</c:v>
                </c:pt>
                <c:pt idx="490">
                  <c:v>1.1909338114358754E-5</c:v>
                </c:pt>
                <c:pt idx="491">
                  <c:v>3.9332471496132516E-6</c:v>
                </c:pt>
                <c:pt idx="492">
                  <c:v>5.8368784125696456E-5</c:v>
                </c:pt>
                <c:pt idx="493">
                  <c:v>3.0359899160517555E-6</c:v>
                </c:pt>
                <c:pt idx="494">
                  <c:v>2.9824934649432923E-5</c:v>
                </c:pt>
                <c:pt idx="495">
                  <c:v>4.1354961344892625E-5</c:v>
                </c:pt>
                <c:pt idx="496">
                  <c:v>4.8346824875881414E-5</c:v>
                </c:pt>
                <c:pt idx="497">
                  <c:v>7.031916154176811E-5</c:v>
                </c:pt>
                <c:pt idx="498">
                  <c:v>4.9294863347290867E-5</c:v>
                </c:pt>
                <c:pt idx="499">
                  <c:v>4.0894450029086865E-6</c:v>
                </c:pt>
                <c:pt idx="500">
                  <c:v>9.1217980511422239E-6</c:v>
                </c:pt>
                <c:pt idx="501">
                  <c:v>5.1216465484712257E-5</c:v>
                </c:pt>
                <c:pt idx="502">
                  <c:v>3.8560725192777401E-5</c:v>
                </c:pt>
                <c:pt idx="503">
                  <c:v>4.0937771231459519E-5</c:v>
                </c:pt>
                <c:pt idx="504">
                  <c:v>3.0173996131756553E-5</c:v>
                </c:pt>
                <c:pt idx="505">
                  <c:v>4.1553386772516529E-6</c:v>
                </c:pt>
                <c:pt idx="506">
                  <c:v>1.3073590101334264E-5</c:v>
                </c:pt>
                <c:pt idx="507">
                  <c:v>4.5043527478209192E-5</c:v>
                </c:pt>
                <c:pt idx="508">
                  <c:v>2.7058690044940348E-5</c:v>
                </c:pt>
                <c:pt idx="509">
                  <c:v>9.9264103597029331E-7</c:v>
                </c:pt>
                <c:pt idx="510">
                  <c:v>1.5805336622761003E-5</c:v>
                </c:pt>
                <c:pt idx="511">
                  <c:v>3.7287902407839803E-5</c:v>
                </c:pt>
                <c:pt idx="512">
                  <c:v>4.2872975973750227E-5</c:v>
                </c:pt>
                <c:pt idx="513">
                  <c:v>3.5427345857748526E-5</c:v>
                </c:pt>
                <c:pt idx="514">
                  <c:v>7.2008571523597734E-6</c:v>
                </c:pt>
                <c:pt idx="515">
                  <c:v>8.7073775332211056E-6</c:v>
                </c:pt>
                <c:pt idx="516">
                  <c:v>1.5103086102111974E-5</c:v>
                </c:pt>
                <c:pt idx="517">
                  <c:v>4.6436897742463824E-5</c:v>
                </c:pt>
                <c:pt idx="518">
                  <c:v>4.6754321319023806E-6</c:v>
                </c:pt>
                <c:pt idx="519">
                  <c:v>2.0403184748145965E-5</c:v>
                </c:pt>
                <c:pt idx="520">
                  <c:v>2.3976039920328994E-5</c:v>
                </c:pt>
                <c:pt idx="521">
                  <c:v>8.2241188895563133E-5</c:v>
                </c:pt>
                <c:pt idx="522">
                  <c:v>3.5063015145557483E-5</c:v>
                </c:pt>
                <c:pt idx="523">
                  <c:v>4.5332902432561918E-5</c:v>
                </c:pt>
                <c:pt idx="524">
                  <c:v>2.9542161470311513E-7</c:v>
                </c:pt>
                <c:pt idx="525">
                  <c:v>1.1972978468209136E-5</c:v>
                </c:pt>
                <c:pt idx="526">
                  <c:v>2.4472221000930374E-5</c:v>
                </c:pt>
                <c:pt idx="527">
                  <c:v>4.9006882410312291E-5</c:v>
                </c:pt>
                <c:pt idx="528">
                  <c:v>2.1611669114644351E-5</c:v>
                </c:pt>
                <c:pt idx="529">
                  <c:v>1.7972218542369287E-5</c:v>
                </c:pt>
                <c:pt idx="530">
                  <c:v>2.1199630256585018E-5</c:v>
                </c:pt>
                <c:pt idx="531">
                  <c:v>1.4476370572458278E-5</c:v>
                </c:pt>
                <c:pt idx="532">
                  <c:v>6.8934357414445888E-6</c:v>
                </c:pt>
                <c:pt idx="533">
                  <c:v>2.0086061630745524E-5</c:v>
                </c:pt>
                <c:pt idx="534">
                  <c:v>4.5408288273793701E-5</c:v>
                </c:pt>
                <c:pt idx="535">
                  <c:v>3.084657504448439E-5</c:v>
                </c:pt>
                <c:pt idx="536">
                  <c:v>1.0030689256921629E-5</c:v>
                </c:pt>
                <c:pt idx="537">
                  <c:v>3.0462276487099446E-6</c:v>
                </c:pt>
                <c:pt idx="538">
                  <c:v>5.5764364026934271E-5</c:v>
                </c:pt>
                <c:pt idx="539">
                  <c:v>1.1940141286900911E-5</c:v>
                </c:pt>
                <c:pt idx="540">
                  <c:v>1.9364297378595208E-5</c:v>
                </c:pt>
                <c:pt idx="541">
                  <c:v>2.8791767177380992E-5</c:v>
                </c:pt>
                <c:pt idx="542">
                  <c:v>3.5338977471065514E-5</c:v>
                </c:pt>
                <c:pt idx="543">
                  <c:v>7.522125260871342E-6</c:v>
                </c:pt>
                <c:pt idx="544">
                  <c:v>1.271093770563934E-5</c:v>
                </c:pt>
                <c:pt idx="545">
                  <c:v>4.5921137326046527E-5</c:v>
                </c:pt>
                <c:pt idx="546">
                  <c:v>3.2344150538302405E-5</c:v>
                </c:pt>
                <c:pt idx="547">
                  <c:v>2.1055534358099877E-5</c:v>
                </c:pt>
                <c:pt idx="548">
                  <c:v>2.6097706436914691E-5</c:v>
                </c:pt>
                <c:pt idx="549">
                  <c:v>3.0103876596165305E-5</c:v>
                </c:pt>
                <c:pt idx="550">
                  <c:v>7.132114820942244E-5</c:v>
                </c:pt>
                <c:pt idx="551">
                  <c:v>3.8091059169912004E-5</c:v>
                </c:pt>
                <c:pt idx="552">
                  <c:v>1.4590677735181699E-5</c:v>
                </c:pt>
                <c:pt idx="553">
                  <c:v>2.6163193235005623E-5</c:v>
                </c:pt>
                <c:pt idx="554">
                  <c:v>5.0339858030271156E-5</c:v>
                </c:pt>
                <c:pt idx="555">
                  <c:v>9.1044627202551137E-6</c:v>
                </c:pt>
                <c:pt idx="556">
                  <c:v>7.8983158255168016E-5</c:v>
                </c:pt>
                <c:pt idx="557">
                  <c:v>6.2683390639503149E-5</c:v>
                </c:pt>
                <c:pt idx="558">
                  <c:v>4.4285179053575596E-5</c:v>
                </c:pt>
                <c:pt idx="559">
                  <c:v>8.2187965873960891E-6</c:v>
                </c:pt>
                <c:pt idx="560">
                  <c:v>1.271765450677752E-5</c:v>
                </c:pt>
                <c:pt idx="561">
                  <c:v>1.6371129500364943E-5</c:v>
                </c:pt>
                <c:pt idx="562">
                  <c:v>3.7561294996557186E-5</c:v>
                </c:pt>
                <c:pt idx="563">
                  <c:v>6.6571657876687992E-5</c:v>
                </c:pt>
                <c:pt idx="564">
                  <c:v>5.9663183991425238E-6</c:v>
                </c:pt>
                <c:pt idx="565">
                  <c:v>5.4821446156362766E-5</c:v>
                </c:pt>
                <c:pt idx="566">
                  <c:v>4.6891900849266028E-5</c:v>
                </c:pt>
                <c:pt idx="567">
                  <c:v>3.0366950289185646E-5</c:v>
                </c:pt>
                <c:pt idx="568">
                  <c:v>2.6289707685591076E-5</c:v>
                </c:pt>
                <c:pt idx="569">
                  <c:v>1.1378565635967603E-7</c:v>
                </c:pt>
                <c:pt idx="570">
                  <c:v>3.5771381208413604E-5</c:v>
                </c:pt>
                <c:pt idx="571">
                  <c:v>4.5959564388185274E-5</c:v>
                </c:pt>
                <c:pt idx="572">
                  <c:v>6.7696433488829898E-5</c:v>
                </c:pt>
                <c:pt idx="573">
                  <c:v>2.2109240249974298E-5</c:v>
                </c:pt>
                <c:pt idx="574">
                  <c:v>5.0907757017546311E-5</c:v>
                </c:pt>
                <c:pt idx="575">
                  <c:v>4.2946922991067912E-6</c:v>
                </c:pt>
                <c:pt idx="576">
                  <c:v>3.2162505726972948E-5</c:v>
                </c:pt>
                <c:pt idx="577">
                  <c:v>8.9584308714546495E-6</c:v>
                </c:pt>
                <c:pt idx="578">
                  <c:v>3.6504842975925984E-6</c:v>
                </c:pt>
                <c:pt idx="579">
                  <c:v>1.0447540050968831E-5</c:v>
                </c:pt>
                <c:pt idx="580">
                  <c:v>6.3001699734536265E-6</c:v>
                </c:pt>
                <c:pt idx="581">
                  <c:v>5.8047205303132E-5</c:v>
                </c:pt>
                <c:pt idx="582">
                  <c:v>1.6010204516505477E-5</c:v>
                </c:pt>
                <c:pt idx="583">
                  <c:v>6.9592871150751099E-5</c:v>
                </c:pt>
                <c:pt idx="584">
                  <c:v>3.4054879558514932E-5</c:v>
                </c:pt>
                <c:pt idx="585">
                  <c:v>2.9135347041767195E-5</c:v>
                </c:pt>
                <c:pt idx="586">
                  <c:v>4.3148995592396964E-5</c:v>
                </c:pt>
                <c:pt idx="587">
                  <c:v>6.2355737521071706E-6</c:v>
                </c:pt>
                <c:pt idx="588">
                  <c:v>2.7079485796916753E-6</c:v>
                </c:pt>
                <c:pt idx="589">
                  <c:v>5.672727600562935E-5</c:v>
                </c:pt>
                <c:pt idx="590">
                  <c:v>1.5323270121810626E-5</c:v>
                </c:pt>
                <c:pt idx="591">
                  <c:v>1.7560323751650429E-5</c:v>
                </c:pt>
                <c:pt idx="592">
                  <c:v>2.1680299614429606E-5</c:v>
                </c:pt>
                <c:pt idx="593">
                  <c:v>1.2747722799026127E-5</c:v>
                </c:pt>
                <c:pt idx="594">
                  <c:v>1.3825949019675662E-5</c:v>
                </c:pt>
                <c:pt idx="595">
                  <c:v>2.6196314023236763E-6</c:v>
                </c:pt>
                <c:pt idx="596">
                  <c:v>6.2981793717554706E-5</c:v>
                </c:pt>
                <c:pt idx="597">
                  <c:v>3.0807697199214903E-6</c:v>
                </c:pt>
                <c:pt idx="598">
                  <c:v>4.8171536414981021E-5</c:v>
                </c:pt>
                <c:pt idx="599">
                  <c:v>2.1885208554763348E-5</c:v>
                </c:pt>
                <c:pt idx="600">
                  <c:v>3.8279267598422129E-6</c:v>
                </c:pt>
                <c:pt idx="601">
                  <c:v>2.2586844142572338E-6</c:v>
                </c:pt>
                <c:pt idx="602">
                  <c:v>3.2109003245677368E-5</c:v>
                </c:pt>
                <c:pt idx="603">
                  <c:v>2.8140013991919861E-5</c:v>
                </c:pt>
                <c:pt idx="604">
                  <c:v>3.6161496746980174E-5</c:v>
                </c:pt>
                <c:pt idx="605">
                  <c:v>2.5623109647424859E-5</c:v>
                </c:pt>
                <c:pt idx="606">
                  <c:v>3.6658382310281686E-5</c:v>
                </c:pt>
                <c:pt idx="607">
                  <c:v>3.6694598987543252E-5</c:v>
                </c:pt>
                <c:pt idx="608">
                  <c:v>2.6814785276299202E-5</c:v>
                </c:pt>
                <c:pt idx="609">
                  <c:v>2.4564384791270615E-6</c:v>
                </c:pt>
                <c:pt idx="610">
                  <c:v>1.9926652685973198E-6</c:v>
                </c:pt>
                <c:pt idx="611">
                  <c:v>3.4541430568726838E-5</c:v>
                </c:pt>
                <c:pt idx="612">
                  <c:v>1.1102763209421766E-5</c:v>
                </c:pt>
                <c:pt idx="613">
                  <c:v>4.3293513710939734E-5</c:v>
                </c:pt>
                <c:pt idx="614">
                  <c:v>5.1959487685978701E-6</c:v>
                </c:pt>
                <c:pt idx="615">
                  <c:v>2.9287162581857268E-5</c:v>
                </c:pt>
                <c:pt idx="616">
                  <c:v>2.1922266108331915E-5</c:v>
                </c:pt>
                <c:pt idx="617">
                  <c:v>8.3102843423351642E-6</c:v>
                </c:pt>
                <c:pt idx="618">
                  <c:v>2.7793905823450356E-5</c:v>
                </c:pt>
                <c:pt idx="619">
                  <c:v>1.7433675102489645E-5</c:v>
                </c:pt>
                <c:pt idx="620">
                  <c:v>1.2950510447009266E-5</c:v>
                </c:pt>
                <c:pt idx="621">
                  <c:v>1.4563258131815999E-5</c:v>
                </c:pt>
                <c:pt idx="622">
                  <c:v>6.1018821862885057E-5</c:v>
                </c:pt>
                <c:pt idx="623">
                  <c:v>3.5775259795309467E-5</c:v>
                </c:pt>
                <c:pt idx="624">
                  <c:v>4.6613995668009611E-5</c:v>
                </c:pt>
                <c:pt idx="625">
                  <c:v>1.0504244284752412E-6</c:v>
                </c:pt>
                <c:pt idx="626">
                  <c:v>2.8696887518648086E-5</c:v>
                </c:pt>
                <c:pt idx="627">
                  <c:v>8.7849111090454204E-6</c:v>
                </c:pt>
                <c:pt idx="628">
                  <c:v>7.5668367452593792E-5</c:v>
                </c:pt>
                <c:pt idx="629">
                  <c:v>2.0252109155154969E-5</c:v>
                </c:pt>
                <c:pt idx="630">
                  <c:v>2.861345303425196E-5</c:v>
                </c:pt>
                <c:pt idx="631">
                  <c:v>1.5170469953236815E-5</c:v>
                </c:pt>
                <c:pt idx="632">
                  <c:v>3.7552702019057682E-5</c:v>
                </c:pt>
                <c:pt idx="633">
                  <c:v>5.3873027649517113E-5</c:v>
                </c:pt>
                <c:pt idx="634">
                  <c:v>4.0288222369748257E-5</c:v>
                </c:pt>
                <c:pt idx="635">
                  <c:v>7.9215258064334286E-6</c:v>
                </c:pt>
                <c:pt idx="636">
                  <c:v>1.3007782217592959E-5</c:v>
                </c:pt>
                <c:pt idx="637">
                  <c:v>6.1651001409673874E-5</c:v>
                </c:pt>
                <c:pt idx="638">
                  <c:v>3.5019058966123032E-5</c:v>
                </c:pt>
                <c:pt idx="639">
                  <c:v>9.3126723499353329E-6</c:v>
                </c:pt>
                <c:pt idx="640">
                  <c:v>4.6326341087156915E-5</c:v>
                </c:pt>
                <c:pt idx="641">
                  <c:v>2.410350086377469E-5</c:v>
                </c:pt>
                <c:pt idx="642">
                  <c:v>6.4719812575152731E-6</c:v>
                </c:pt>
                <c:pt idx="643">
                  <c:v>5.5735259622521446E-5</c:v>
                </c:pt>
                <c:pt idx="644">
                  <c:v>3.7056152807148417E-5</c:v>
                </c:pt>
                <c:pt idx="645">
                  <c:v>1.2625481502792409E-5</c:v>
                </c:pt>
                <c:pt idx="646">
                  <c:v>5.3968782403333953E-6</c:v>
                </c:pt>
                <c:pt idx="647">
                  <c:v>5.9501412989350256E-5</c:v>
                </c:pt>
                <c:pt idx="648">
                  <c:v>1.919984539215546E-5</c:v>
                </c:pt>
                <c:pt idx="649">
                  <c:v>3.9424157212573222E-5</c:v>
                </c:pt>
                <c:pt idx="650">
                  <c:v>5.6557352332747058E-5</c:v>
                </c:pt>
                <c:pt idx="651">
                  <c:v>2.8600460862006584E-7</c:v>
                </c:pt>
                <c:pt idx="652">
                  <c:v>6.3710271141424524E-5</c:v>
                </c:pt>
                <c:pt idx="653">
                  <c:v>7.67490415708601E-6</c:v>
                </c:pt>
                <c:pt idx="654">
                  <c:v>1.7936772266471281E-5</c:v>
                </c:pt>
                <c:pt idx="655">
                  <c:v>2.6686829413428446E-5</c:v>
                </c:pt>
                <c:pt idx="656">
                  <c:v>1.4225890099850585E-5</c:v>
                </c:pt>
                <c:pt idx="657">
                  <c:v>2.4857890629113021E-5</c:v>
                </c:pt>
                <c:pt idx="658">
                  <c:v>9.8562269487239323E-5</c:v>
                </c:pt>
                <c:pt idx="659">
                  <c:v>2.930890301424304E-5</c:v>
                </c:pt>
                <c:pt idx="660">
                  <c:v>2.7942910822863235E-5</c:v>
                </c:pt>
                <c:pt idx="661">
                  <c:v>4.447776547190416E-5</c:v>
                </c:pt>
                <c:pt idx="662">
                  <c:v>7.0114364158712679E-5</c:v>
                </c:pt>
                <c:pt idx="663">
                  <c:v>1.0384725926115329E-5</c:v>
                </c:pt>
                <c:pt idx="664">
                  <c:v>1.3390042132175794E-5</c:v>
                </c:pt>
                <c:pt idx="665">
                  <c:v>3.9660630829622632E-5</c:v>
                </c:pt>
                <c:pt idx="666">
                  <c:v>1.1516752047355386E-5</c:v>
                </c:pt>
                <c:pt idx="667">
                  <c:v>3.5563950762862284E-5</c:v>
                </c:pt>
                <c:pt idx="668">
                  <c:v>7.0137705726543891E-5</c:v>
                </c:pt>
                <c:pt idx="669">
                  <c:v>7.3015875652550588E-6</c:v>
                </c:pt>
                <c:pt idx="670">
                  <c:v>1.4729129670179048E-5</c:v>
                </c:pt>
                <c:pt idx="671">
                  <c:v>1.7706750184298934E-5</c:v>
                </c:pt>
                <c:pt idx="672">
                  <c:v>2.0206949893106903E-5</c:v>
                </c:pt>
                <c:pt idx="673">
                  <c:v>7.41457203001117E-5</c:v>
                </c:pt>
                <c:pt idx="674">
                  <c:v>2.4306195363195506E-6</c:v>
                </c:pt>
                <c:pt idx="675">
                  <c:v>3.1745113820526851E-5</c:v>
                </c:pt>
                <c:pt idx="676">
                  <c:v>2.2825151895508255E-5</c:v>
                </c:pt>
                <c:pt idx="677">
                  <c:v>2.3147507954788969E-5</c:v>
                </c:pt>
                <c:pt idx="678">
                  <c:v>9.5702456220697553E-7</c:v>
                </c:pt>
                <c:pt idx="679">
                  <c:v>1.2649508427663518E-5</c:v>
                </c:pt>
                <c:pt idx="680">
                  <c:v>4.0894386595406226E-5</c:v>
                </c:pt>
                <c:pt idx="681">
                  <c:v>7.6191013423518351E-6</c:v>
                </c:pt>
                <c:pt idx="682">
                  <c:v>3.4029489695821567E-5</c:v>
                </c:pt>
                <c:pt idx="683">
                  <c:v>6.31445578110447E-5</c:v>
                </c:pt>
                <c:pt idx="684">
                  <c:v>1.0573750231350511E-6</c:v>
                </c:pt>
                <c:pt idx="685">
                  <c:v>4.9449573760218582E-6</c:v>
                </c:pt>
                <c:pt idx="686">
                  <c:v>1.2048421909811465E-5</c:v>
                </c:pt>
                <c:pt idx="687">
                  <c:v>2.615183294326204E-5</c:v>
                </c:pt>
                <c:pt idx="688">
                  <c:v>3.7435000373110698E-5</c:v>
                </c:pt>
                <c:pt idx="689">
                  <c:v>5.0784173696403513E-5</c:v>
                </c:pt>
                <c:pt idx="690">
                  <c:v>3.7149167925659914E-6</c:v>
                </c:pt>
                <c:pt idx="691">
                  <c:v>2.9380163147743938E-5</c:v>
                </c:pt>
                <c:pt idx="692">
                  <c:v>3.6076432917262929E-5</c:v>
                </c:pt>
                <c:pt idx="693">
                  <c:v>3.7609468346948529E-5</c:v>
                </c:pt>
                <c:pt idx="694">
                  <c:v>3.1513904051832793E-5</c:v>
                </c:pt>
                <c:pt idx="695">
                  <c:v>1.7551410811688831E-5</c:v>
                </c:pt>
                <c:pt idx="696">
                  <c:v>3.095232787167636E-5</c:v>
                </c:pt>
                <c:pt idx="697">
                  <c:v>3.3618888403288525E-5</c:v>
                </c:pt>
                <c:pt idx="698">
                  <c:v>5.7542945332539915E-5</c:v>
                </c:pt>
                <c:pt idx="699">
                  <c:v>4.0249020129656487E-5</c:v>
                </c:pt>
                <c:pt idx="700">
                  <c:v>2.055711078803362E-5</c:v>
                </c:pt>
                <c:pt idx="701">
                  <c:v>6.2576087312716321E-5</c:v>
                </c:pt>
                <c:pt idx="702">
                  <c:v>4.3456945218897485E-6</c:v>
                </c:pt>
                <c:pt idx="703">
                  <c:v>8.726057013766874E-5</c:v>
                </c:pt>
                <c:pt idx="704">
                  <c:v>3.3299235008654648E-5</c:v>
                </c:pt>
                <c:pt idx="705">
                  <c:v>9.5649088645825982E-6</c:v>
                </c:pt>
                <c:pt idx="706">
                  <c:v>1.3973313691751328E-5</c:v>
                </c:pt>
                <c:pt idx="707">
                  <c:v>3.9291876457298062E-5</c:v>
                </c:pt>
                <c:pt idx="708">
                  <c:v>1.4628794878623729E-5</c:v>
                </c:pt>
                <c:pt idx="709">
                  <c:v>2.7218642599558049E-6</c:v>
                </c:pt>
                <c:pt idx="710">
                  <c:v>8.0178700689649528E-6</c:v>
                </c:pt>
                <c:pt idx="711">
                  <c:v>1.1511537896613527E-5</c:v>
                </c:pt>
                <c:pt idx="712">
                  <c:v>8.074434169597132E-5</c:v>
                </c:pt>
                <c:pt idx="713">
                  <c:v>5.7446960028644253E-5</c:v>
                </c:pt>
                <c:pt idx="714">
                  <c:v>5.0620620348592245E-5</c:v>
                </c:pt>
                <c:pt idx="715">
                  <c:v>9.9917520090412468E-6</c:v>
                </c:pt>
                <c:pt idx="716">
                  <c:v>6.5367285640618728E-5</c:v>
                </c:pt>
                <c:pt idx="717">
                  <c:v>2.2842620153546343E-5</c:v>
                </c:pt>
                <c:pt idx="718">
                  <c:v>5.7735457814519214E-5</c:v>
                </c:pt>
                <c:pt idx="719">
                  <c:v>3.1953071572461849E-5</c:v>
                </c:pt>
                <c:pt idx="720">
                  <c:v>2.6179215049880523E-5</c:v>
                </c:pt>
                <c:pt idx="721">
                  <c:v>2.2587638149799939E-5</c:v>
                </c:pt>
                <c:pt idx="722">
                  <c:v>3.9557655906018064E-5</c:v>
                </c:pt>
                <c:pt idx="723">
                  <c:v>2.9056444656726974E-5</c:v>
                </c:pt>
                <c:pt idx="724">
                  <c:v>2.8802171804647873E-5</c:v>
                </c:pt>
                <c:pt idx="725">
                  <c:v>1.9876013686133018E-5</c:v>
                </c:pt>
                <c:pt idx="726">
                  <c:v>1.9534531057561207E-5</c:v>
                </c:pt>
                <c:pt idx="727">
                  <c:v>7.3073788229233874E-5</c:v>
                </c:pt>
                <c:pt idx="728">
                  <c:v>3.3979852446103588E-5</c:v>
                </c:pt>
                <c:pt idx="729">
                  <c:v>5.6888696065798152E-6</c:v>
                </c:pt>
                <c:pt idx="730">
                  <c:v>1.2413686918091259E-5</c:v>
                </c:pt>
                <c:pt idx="731">
                  <c:v>7.4200042877583443E-5</c:v>
                </c:pt>
                <c:pt idx="732">
                  <c:v>3.2922783548810769E-5</c:v>
                </c:pt>
                <c:pt idx="733">
                  <c:v>7.9348777814862729E-5</c:v>
                </c:pt>
                <c:pt idx="734">
                  <c:v>2.6418493901075318E-5</c:v>
                </c:pt>
                <c:pt idx="735">
                  <c:v>3.1806537663208727E-6</c:v>
                </c:pt>
                <c:pt idx="736">
                  <c:v>4.1818728598595517E-6</c:v>
                </c:pt>
                <c:pt idx="737">
                  <c:v>6.3554877490331316E-6</c:v>
                </c:pt>
                <c:pt idx="738">
                  <c:v>4.1227455274741657E-5</c:v>
                </c:pt>
                <c:pt idx="739">
                  <c:v>1.7009813343052962E-5</c:v>
                </c:pt>
                <c:pt idx="740">
                  <c:v>3.248506526779281E-5</c:v>
                </c:pt>
                <c:pt idx="741">
                  <c:v>2.3176778957435257E-5</c:v>
                </c:pt>
                <c:pt idx="742">
                  <c:v>9.9104283320707951E-5</c:v>
                </c:pt>
                <c:pt idx="743">
                  <c:v>4.9441019706510583E-5</c:v>
                </c:pt>
                <c:pt idx="744">
                  <c:v>1.309271533423231E-5</c:v>
                </c:pt>
                <c:pt idx="745">
                  <c:v>9.7500356821963959E-6</c:v>
                </c:pt>
                <c:pt idx="746">
                  <c:v>5.9020800238041753E-5</c:v>
                </c:pt>
                <c:pt idx="747">
                  <c:v>6.9034404059885353E-5</c:v>
                </c:pt>
                <c:pt idx="748">
                  <c:v>1.417726750242503E-5</c:v>
                </c:pt>
                <c:pt idx="749">
                  <c:v>7.1863172468718953E-5</c:v>
                </c:pt>
                <c:pt idx="750">
                  <c:v>2.8445783761173217E-5</c:v>
                </c:pt>
                <c:pt idx="751">
                  <c:v>6.5328873967660864E-5</c:v>
                </c:pt>
                <c:pt idx="752">
                  <c:v>2.5749538853796006E-5</c:v>
                </c:pt>
                <c:pt idx="753">
                  <c:v>3.8959420515898732E-5</c:v>
                </c:pt>
                <c:pt idx="754">
                  <c:v>4.4367058505523672E-5</c:v>
                </c:pt>
                <c:pt idx="755">
                  <c:v>8.6847910767641727E-7</c:v>
                </c:pt>
                <c:pt idx="756">
                  <c:v>3.2471902477911888E-6</c:v>
                </c:pt>
                <c:pt idx="757">
                  <c:v>6.5649956653253638E-5</c:v>
                </c:pt>
                <c:pt idx="758">
                  <c:v>1.9098494927402137E-5</c:v>
                </c:pt>
                <c:pt idx="759">
                  <c:v>9.5003703608664298E-6</c:v>
                </c:pt>
                <c:pt idx="760">
                  <c:v>5.1585672380402801E-5</c:v>
                </c:pt>
                <c:pt idx="761">
                  <c:v>9.1991730887125E-5</c:v>
                </c:pt>
                <c:pt idx="762">
                  <c:v>4.4468708835091529E-5</c:v>
                </c:pt>
                <c:pt idx="763">
                  <c:v>8.0550949166459117E-6</c:v>
                </c:pt>
                <c:pt idx="764">
                  <c:v>5.3740284853797177E-5</c:v>
                </c:pt>
                <c:pt idx="765">
                  <c:v>2.2639287329224444E-5</c:v>
                </c:pt>
                <c:pt idx="766">
                  <c:v>9.6179071497979563E-5</c:v>
                </c:pt>
                <c:pt idx="767">
                  <c:v>9.777047939702229E-5</c:v>
                </c:pt>
                <c:pt idx="768">
                  <c:v>8.4357302744941698E-5</c:v>
                </c:pt>
                <c:pt idx="769">
                  <c:v>3.7782101894083903E-6</c:v>
                </c:pt>
                <c:pt idx="770">
                  <c:v>1.0868918150324615E-5</c:v>
                </c:pt>
                <c:pt idx="771">
                  <c:v>3.4571809108887472E-5</c:v>
                </c:pt>
                <c:pt idx="772">
                  <c:v>5.1723693990702557E-5</c:v>
                </c:pt>
                <c:pt idx="773">
                  <c:v>6.3404691360990204E-5</c:v>
                </c:pt>
                <c:pt idx="774">
                  <c:v>1.6439969353829102E-5</c:v>
                </c:pt>
                <c:pt idx="775">
                  <c:v>4.8413226231631646E-5</c:v>
                </c:pt>
                <c:pt idx="776">
                  <c:v>6.7097478830824747E-5</c:v>
                </c:pt>
                <c:pt idx="777">
                  <c:v>2.6766777576548327E-5</c:v>
                </c:pt>
                <c:pt idx="778">
                  <c:v>6.183501880867118E-6</c:v>
                </c:pt>
                <c:pt idx="779">
                  <c:v>7.0382089972099464E-5</c:v>
                </c:pt>
                <c:pt idx="780">
                  <c:v>6.2322958799134772E-6</c:v>
                </c:pt>
                <c:pt idx="781">
                  <c:v>1.2629294040843091E-4</c:v>
                </c:pt>
                <c:pt idx="782">
                  <c:v>7.8652478824881781E-5</c:v>
                </c:pt>
                <c:pt idx="783">
                  <c:v>6.9573806677353624E-5</c:v>
                </c:pt>
                <c:pt idx="784">
                  <c:v>4.5008009312901822E-5</c:v>
                </c:pt>
                <c:pt idx="785">
                  <c:v>3.8733304355877284E-6</c:v>
                </c:pt>
                <c:pt idx="786">
                  <c:v>4.984938019093511E-6</c:v>
                </c:pt>
                <c:pt idx="787">
                  <c:v>5.1614409258257862E-5</c:v>
                </c:pt>
                <c:pt idx="788">
                  <c:v>6.2072345335566659E-5</c:v>
                </c:pt>
                <c:pt idx="789">
                  <c:v>1.4725998241547881E-5</c:v>
                </c:pt>
                <c:pt idx="790">
                  <c:v>5.9418782575781493E-5</c:v>
                </c:pt>
                <c:pt idx="791">
                  <c:v>3.5557612014679765E-5</c:v>
                </c:pt>
                <c:pt idx="792">
                  <c:v>5.8291159916064706E-5</c:v>
                </c:pt>
                <c:pt idx="793">
                  <c:v>6.312480443178876E-5</c:v>
                </c:pt>
                <c:pt idx="794">
                  <c:v>6.7186280025393922E-5</c:v>
                </c:pt>
                <c:pt idx="795">
                  <c:v>4.4864513287078723E-5</c:v>
                </c:pt>
                <c:pt idx="796">
                  <c:v>8.4720877915554085E-5</c:v>
                </c:pt>
                <c:pt idx="797">
                  <c:v>5.6801242008598302E-5</c:v>
                </c:pt>
                <c:pt idx="798">
                  <c:v>1.2166389774149878E-5</c:v>
                </c:pt>
                <c:pt idx="799">
                  <c:v>3.9481328701616168E-5</c:v>
                </c:pt>
                <c:pt idx="800">
                  <c:v>1.1172276911459065E-5</c:v>
                </c:pt>
                <c:pt idx="801">
                  <c:v>2.8404338616809344E-5</c:v>
                </c:pt>
                <c:pt idx="802">
                  <c:v>7.5800071884882825E-5</c:v>
                </c:pt>
                <c:pt idx="803">
                  <c:v>4.6349932991225476E-5</c:v>
                </c:pt>
                <c:pt idx="804">
                  <c:v>1.8106378507972665E-5</c:v>
                </c:pt>
                <c:pt idx="805">
                  <c:v>9.0723231185004969E-5</c:v>
                </c:pt>
                <c:pt idx="806">
                  <c:v>4.9512144935998122E-5</c:v>
                </c:pt>
                <c:pt idx="807">
                  <c:v>3.8817154050971176E-5</c:v>
                </c:pt>
                <c:pt idx="808">
                  <c:v>5.3509354159418059E-5</c:v>
                </c:pt>
                <c:pt idx="809">
                  <c:v>9.1019132510074992E-5</c:v>
                </c:pt>
                <c:pt idx="810">
                  <c:v>8.050798076789529E-5</c:v>
                </c:pt>
                <c:pt idx="811">
                  <c:v>7.7450732826236419E-5</c:v>
                </c:pt>
                <c:pt idx="812">
                  <c:v>6.5415007067307063E-5</c:v>
                </c:pt>
                <c:pt idx="813">
                  <c:v>6.3625461006931673E-5</c:v>
                </c:pt>
                <c:pt idx="814">
                  <c:v>5.7796441580973441E-5</c:v>
                </c:pt>
                <c:pt idx="815">
                  <c:v>8.7745502041736248E-6</c:v>
                </c:pt>
                <c:pt idx="816">
                  <c:v>1.4213403996198665E-5</c:v>
                </c:pt>
                <c:pt idx="817">
                  <c:v>5.5368936788773428E-5</c:v>
                </c:pt>
                <c:pt idx="818">
                  <c:v>7.289462480624038E-5</c:v>
                </c:pt>
                <c:pt idx="819">
                  <c:v>7.5269627852577492E-5</c:v>
                </c:pt>
                <c:pt idx="820">
                  <c:v>8.6151184644414283E-5</c:v>
                </c:pt>
                <c:pt idx="821">
                  <c:v>6.4705422700543646E-5</c:v>
                </c:pt>
                <c:pt idx="822">
                  <c:v>6.0874129103607037E-5</c:v>
                </c:pt>
                <c:pt idx="823">
                  <c:v>3.9031398972545939E-5</c:v>
                </c:pt>
                <c:pt idx="824">
                  <c:v>1.0266785895174339E-4</c:v>
                </c:pt>
                <c:pt idx="825">
                  <c:v>1.1045092854054716E-4</c:v>
                </c:pt>
                <c:pt idx="826">
                  <c:v>8.3114900438632935E-5</c:v>
                </c:pt>
                <c:pt idx="827">
                  <c:v>4.9664277564096521E-5</c:v>
                </c:pt>
                <c:pt idx="828">
                  <c:v>1.1274542724181624E-4</c:v>
                </c:pt>
                <c:pt idx="829">
                  <c:v>5.1482884632515718E-5</c:v>
                </c:pt>
                <c:pt idx="830">
                  <c:v>3.01919548406458E-5</c:v>
                </c:pt>
                <c:pt idx="831">
                  <c:v>4.8505822840537986E-5</c:v>
                </c:pt>
                <c:pt idx="832">
                  <c:v>5.9086700636093105E-5</c:v>
                </c:pt>
                <c:pt idx="833">
                  <c:v>7.3193735047730679E-5</c:v>
                </c:pt>
                <c:pt idx="834">
                  <c:v>9.2804696734792163E-5</c:v>
                </c:pt>
                <c:pt idx="835">
                  <c:v>8.9625752869354272E-5</c:v>
                </c:pt>
                <c:pt idx="836">
                  <c:v>4.4879292197271318E-5</c:v>
                </c:pt>
                <c:pt idx="837">
                  <c:v>7.0615034959979899E-5</c:v>
                </c:pt>
                <c:pt idx="838">
                  <c:v>5.7943265782716599E-5</c:v>
                </c:pt>
                <c:pt idx="839">
                  <c:v>9.9828991883168028E-5</c:v>
                </c:pt>
                <c:pt idx="840">
                  <c:v>6.4473949436644217E-5</c:v>
                </c:pt>
                <c:pt idx="841">
                  <c:v>1.0909631247848208E-4</c:v>
                </c:pt>
                <c:pt idx="842">
                  <c:v>1.78609473164073E-5</c:v>
                </c:pt>
                <c:pt idx="843">
                  <c:v>8.4214906494242128E-5</c:v>
                </c:pt>
                <c:pt idx="844">
                  <c:v>5.2511328737208353E-5</c:v>
                </c:pt>
                <c:pt idx="845">
                  <c:v>6.5537532490318677E-5</c:v>
                </c:pt>
                <c:pt idx="846">
                  <c:v>8.0095696807724027E-5</c:v>
                </c:pt>
                <c:pt idx="847">
                  <c:v>7.0289948018139242E-5</c:v>
                </c:pt>
                <c:pt idx="848">
                  <c:v>1.2294424310134973E-4</c:v>
                </c:pt>
                <c:pt idx="849">
                  <c:v>1.1570453088178142E-4</c:v>
                </c:pt>
                <c:pt idx="850">
                  <c:v>5.8836928998959971E-5</c:v>
                </c:pt>
                <c:pt idx="851">
                  <c:v>7.9245070645493773E-5</c:v>
                </c:pt>
                <c:pt idx="852">
                  <c:v>7.4135248331290231E-5</c:v>
                </c:pt>
                <c:pt idx="853">
                  <c:v>6.2635670589598512E-5</c:v>
                </c:pt>
                <c:pt idx="854">
                  <c:v>1.1640067424510838E-4</c:v>
                </c:pt>
                <c:pt idx="855">
                  <c:v>7.3355352455978972E-5</c:v>
                </c:pt>
                <c:pt idx="856">
                  <c:v>6.9911831633353289E-5</c:v>
                </c:pt>
                <c:pt idx="857">
                  <c:v>5.7421865677393062E-5</c:v>
                </c:pt>
                <c:pt idx="858">
                  <c:v>1.0899764295324388E-4</c:v>
                </c:pt>
                <c:pt idx="859">
                  <c:v>1.595270168425724E-5</c:v>
                </c:pt>
                <c:pt idx="860">
                  <c:v>1.0780330485810562E-4</c:v>
                </c:pt>
                <c:pt idx="861">
                  <c:v>8.5538928438101065E-5</c:v>
                </c:pt>
                <c:pt idx="862">
                  <c:v>6.4631362707032443E-5</c:v>
                </c:pt>
                <c:pt idx="863">
                  <c:v>7.3472751634589181E-5</c:v>
                </c:pt>
                <c:pt idx="864">
                  <c:v>4.8136144863969522E-5</c:v>
                </c:pt>
                <c:pt idx="865">
                  <c:v>7.1298129370773176E-5</c:v>
                </c:pt>
                <c:pt idx="866">
                  <c:v>7.3700418819067917E-5</c:v>
                </c:pt>
                <c:pt idx="867">
                  <c:v>8.9206288988942978E-5</c:v>
                </c:pt>
                <c:pt idx="868">
                  <c:v>1.2143247618501514E-4</c:v>
                </c:pt>
                <c:pt idx="869">
                  <c:v>1.2406846230632052E-4</c:v>
                </c:pt>
                <c:pt idx="870">
                  <c:v>1.0609408377914559E-4</c:v>
                </c:pt>
                <c:pt idx="871">
                  <c:v>1.0337427665735283E-4</c:v>
                </c:pt>
                <c:pt idx="872">
                  <c:v>8.2178742979400766E-5</c:v>
                </c:pt>
                <c:pt idx="873">
                  <c:v>1.0040504637045928E-4</c:v>
                </c:pt>
                <c:pt idx="874">
                  <c:v>5.4650343453955821E-5</c:v>
                </c:pt>
                <c:pt idx="875">
                  <c:v>8.5693208310988191E-5</c:v>
                </c:pt>
                <c:pt idx="876">
                  <c:v>1.0021945638270192E-4</c:v>
                </c:pt>
                <c:pt idx="877">
                  <c:v>9.4929672956836048E-5</c:v>
                </c:pt>
                <c:pt idx="878">
                  <c:v>7.3010632880778404E-5</c:v>
                </c:pt>
                <c:pt idx="879">
                  <c:v>9.2183623251956807E-5</c:v>
                </c:pt>
                <c:pt idx="880">
                  <c:v>8.602193090555862E-5</c:v>
                </c:pt>
                <c:pt idx="881">
                  <c:v>6.8181805427070406E-5</c:v>
                </c:pt>
                <c:pt idx="882">
                  <c:v>7.0674403717362608E-5</c:v>
                </c:pt>
                <c:pt idx="883">
                  <c:v>9.7558632320960962E-5</c:v>
                </c:pt>
                <c:pt idx="884">
                  <c:v>1.3179935180812825E-4</c:v>
                </c:pt>
                <c:pt idx="885">
                  <c:v>9.0177374556497553E-5</c:v>
                </c:pt>
                <c:pt idx="886">
                  <c:v>7.297562241098435E-5</c:v>
                </c:pt>
                <c:pt idx="887">
                  <c:v>7.0414742328890246E-5</c:v>
                </c:pt>
                <c:pt idx="888">
                  <c:v>8.6698059413275937E-5</c:v>
                </c:pt>
                <c:pt idx="889">
                  <c:v>8.4492285591211368E-5</c:v>
                </c:pt>
                <c:pt idx="890">
                  <c:v>8.41618722657074E-5</c:v>
                </c:pt>
                <c:pt idx="891">
                  <c:v>1.1146747657945843E-4</c:v>
                </c:pt>
                <c:pt idx="892">
                  <c:v>9.5185487050812676E-5</c:v>
                </c:pt>
                <c:pt idx="893">
                  <c:v>1.1699698998685637E-4</c:v>
                </c:pt>
                <c:pt idx="894">
                  <c:v>1.0053506897926803E-4</c:v>
                </c:pt>
                <c:pt idx="895">
                  <c:v>1.159670169796683E-4</c:v>
                </c:pt>
                <c:pt idx="896">
                  <c:v>9.6426936981008083E-5</c:v>
                </c:pt>
                <c:pt idx="897">
                  <c:v>7.9606561404652892E-5</c:v>
                </c:pt>
                <c:pt idx="898">
                  <c:v>7.120672395332079E-5</c:v>
                </c:pt>
                <c:pt idx="899">
                  <c:v>1.39630543698021E-4</c:v>
                </c:pt>
                <c:pt idx="900">
                  <c:v>6.5528149574228654E-5</c:v>
                </c:pt>
                <c:pt idx="901">
                  <c:v>1.2546069231692363E-4</c:v>
                </c:pt>
                <c:pt idx="902">
                  <c:v>1.0572042264022146E-4</c:v>
                </c:pt>
                <c:pt idx="903">
                  <c:v>9.6953636861921101E-5</c:v>
                </c:pt>
                <c:pt idx="904">
                  <c:v>9.2981038758626269E-5</c:v>
                </c:pt>
                <c:pt idx="905">
                  <c:v>1.3054585733113366E-4</c:v>
                </c:pt>
                <c:pt idx="906">
                  <c:v>1.388565657452492E-4</c:v>
                </c:pt>
                <c:pt idx="907">
                  <c:v>9.8009509254926046E-5</c:v>
                </c:pt>
                <c:pt idx="908">
                  <c:v>9.9406262994944022E-5</c:v>
                </c:pt>
                <c:pt idx="909">
                  <c:v>1.1256050354038698E-4</c:v>
                </c:pt>
                <c:pt idx="910">
                  <c:v>1.4475167563548502E-4</c:v>
                </c:pt>
                <c:pt idx="911">
                  <c:v>7.8143565105956577E-5</c:v>
                </c:pt>
                <c:pt idx="912">
                  <c:v>1.2714941896858098E-4</c:v>
                </c:pt>
                <c:pt idx="913">
                  <c:v>9.1258257123547523E-5</c:v>
                </c:pt>
                <c:pt idx="914">
                  <c:v>1.4852036481306896E-4</c:v>
                </c:pt>
                <c:pt idx="915">
                  <c:v>1.101156763318161E-4</c:v>
                </c:pt>
                <c:pt idx="916">
                  <c:v>1.0010845457744395E-4</c:v>
                </c:pt>
                <c:pt idx="917">
                  <c:v>8.2358387777995979E-5</c:v>
                </c:pt>
                <c:pt idx="918">
                  <c:v>9.8694951437691437E-5</c:v>
                </c:pt>
                <c:pt idx="919">
                  <c:v>7.76772453726103E-5</c:v>
                </c:pt>
                <c:pt idx="920">
                  <c:v>1.1223791112487341E-4</c:v>
                </c:pt>
                <c:pt idx="921">
                  <c:v>1.3466037811888493E-4</c:v>
                </c:pt>
                <c:pt idx="922">
                  <c:v>1.2646412893197346E-4</c:v>
                </c:pt>
                <c:pt idx="923">
                  <c:v>9.0639025919080234E-5</c:v>
                </c:pt>
                <c:pt idx="924">
                  <c:v>1.3437051574065502E-4</c:v>
                </c:pt>
                <c:pt idx="925">
                  <c:v>8.3232608038073157E-5</c:v>
                </c:pt>
                <c:pt idx="926">
                  <c:v>7.8102224710920788E-5</c:v>
                </c:pt>
                <c:pt idx="927">
                  <c:v>1.1013786819400985E-4</c:v>
                </c:pt>
                <c:pt idx="928">
                  <c:v>1.1735249288338502E-4</c:v>
                </c:pt>
                <c:pt idx="929">
                  <c:v>1.3997100346261189E-4</c:v>
                </c:pt>
                <c:pt idx="930">
                  <c:v>1.2948678824297247E-4</c:v>
                </c:pt>
                <c:pt idx="931">
                  <c:v>6.4166785434584066E-5</c:v>
                </c:pt>
                <c:pt idx="932">
                  <c:v>5.3392059510468811E-5</c:v>
                </c:pt>
                <c:pt idx="933">
                  <c:v>9.6471704974074754E-5</c:v>
                </c:pt>
                <c:pt idx="934">
                  <c:v>1.0675129399295792E-4</c:v>
                </c:pt>
                <c:pt idx="935">
                  <c:v>1.1769204212078613E-4</c:v>
                </c:pt>
                <c:pt idx="936">
                  <c:v>7.1829716687719106E-5</c:v>
                </c:pt>
                <c:pt idx="937">
                  <c:v>7.9145999078712151E-5</c:v>
                </c:pt>
                <c:pt idx="938">
                  <c:v>1.2166795323605101E-4</c:v>
                </c:pt>
                <c:pt idx="939">
                  <c:v>1.2110649412105047E-4</c:v>
                </c:pt>
                <c:pt idx="940">
                  <c:v>8.8691306332873817E-5</c:v>
                </c:pt>
                <c:pt idx="941">
                  <c:v>9.1813864248869908E-5</c:v>
                </c:pt>
                <c:pt idx="942">
                  <c:v>1.0291585405970352E-4</c:v>
                </c:pt>
                <c:pt idx="943">
                  <c:v>1.2499761649262337E-4</c:v>
                </c:pt>
                <c:pt idx="944">
                  <c:v>7.0210488185066015E-5</c:v>
                </c:pt>
                <c:pt idx="945">
                  <c:v>9.0922549950276014E-5</c:v>
                </c:pt>
                <c:pt idx="946">
                  <c:v>6.7131355059843998E-5</c:v>
                </c:pt>
                <c:pt idx="947">
                  <c:v>1.1268371779718339E-4</c:v>
                </c:pt>
                <c:pt idx="948">
                  <c:v>9.9996711286733745E-5</c:v>
                </c:pt>
                <c:pt idx="949">
                  <c:v>1.0903866799827774E-4</c:v>
                </c:pt>
                <c:pt idx="950">
                  <c:v>1.0990151575037312E-4</c:v>
                </c:pt>
                <c:pt idx="951">
                  <c:v>9.7541186729888977E-5</c:v>
                </c:pt>
                <c:pt idx="952">
                  <c:v>7.5682606532681229E-5</c:v>
                </c:pt>
                <c:pt idx="953">
                  <c:v>8.7280323564219625E-5</c:v>
                </c:pt>
                <c:pt idx="954">
                  <c:v>7.644206046241025E-5</c:v>
                </c:pt>
                <c:pt idx="955">
                  <c:v>2.7959557093094726E-5</c:v>
                </c:pt>
                <c:pt idx="956">
                  <c:v>5.0168155035205266E-5</c:v>
                </c:pt>
                <c:pt idx="957">
                  <c:v>5.1361199484003892E-5</c:v>
                </c:pt>
                <c:pt idx="958">
                  <c:v>1.3803703721822829E-4</c:v>
                </c:pt>
                <c:pt idx="959">
                  <c:v>7.9078123577526634E-5</c:v>
                </c:pt>
                <c:pt idx="960">
                  <c:v>9.1161658426487503E-5</c:v>
                </c:pt>
                <c:pt idx="961">
                  <c:v>3.7343484192954948E-5</c:v>
                </c:pt>
                <c:pt idx="962">
                  <c:v>6.4649514633256566E-5</c:v>
                </c:pt>
                <c:pt idx="963">
                  <c:v>1.2560250394173103E-4</c:v>
                </c:pt>
                <c:pt idx="964">
                  <c:v>1.0767255638296586E-4</c:v>
                </c:pt>
                <c:pt idx="965">
                  <c:v>9.542598969567905E-5</c:v>
                </c:pt>
                <c:pt idx="966">
                  <c:v>7.7868059568665302E-5</c:v>
                </c:pt>
                <c:pt idx="967">
                  <c:v>6.7372306294843849E-5</c:v>
                </c:pt>
                <c:pt idx="968">
                  <c:v>5.9973143964773496E-5</c:v>
                </c:pt>
                <c:pt idx="969">
                  <c:v>5.8493451101088074E-5</c:v>
                </c:pt>
                <c:pt idx="970">
                  <c:v>3.276277848325887E-5</c:v>
                </c:pt>
                <c:pt idx="971">
                  <c:v>4.9414462055522361E-5</c:v>
                </c:pt>
                <c:pt idx="972">
                  <c:v>4.0720810408431534E-5</c:v>
                </c:pt>
                <c:pt idx="973">
                  <c:v>9.4433621788757481E-5</c:v>
                </c:pt>
                <c:pt idx="974">
                  <c:v>4.4056637510911546E-5</c:v>
                </c:pt>
                <c:pt idx="975">
                  <c:v>5.978040524885057E-5</c:v>
                </c:pt>
                <c:pt idx="976">
                  <c:v>2.8169779803529655E-5</c:v>
                </c:pt>
                <c:pt idx="977">
                  <c:v>6.0423900979514314E-6</c:v>
                </c:pt>
                <c:pt idx="978">
                  <c:v>8.3240931954386678E-5</c:v>
                </c:pt>
                <c:pt idx="979">
                  <c:v>6.2443922930505836E-5</c:v>
                </c:pt>
                <c:pt idx="980">
                  <c:v>5.8550953977367195E-5</c:v>
                </c:pt>
                <c:pt idx="981">
                  <c:v>4.0046703281139524E-5</c:v>
                </c:pt>
                <c:pt idx="982">
                  <c:v>5.039994310342959E-5</c:v>
                </c:pt>
                <c:pt idx="983">
                  <c:v>4.3173778282672767E-5</c:v>
                </c:pt>
                <c:pt idx="984">
                  <c:v>4.9395268668985616E-5</c:v>
                </c:pt>
                <c:pt idx="985">
                  <c:v>4.4926125062201334E-5</c:v>
                </c:pt>
                <c:pt idx="986">
                  <c:v>1.5135130873889139E-5</c:v>
                </c:pt>
                <c:pt idx="987">
                  <c:v>2.449980481088502E-5</c:v>
                </c:pt>
                <c:pt idx="988">
                  <c:v>1.0363741948105193E-4</c:v>
                </c:pt>
                <c:pt idx="989">
                  <c:v>5.6787331739531804E-5</c:v>
                </c:pt>
                <c:pt idx="990">
                  <c:v>6.9000310625530055E-5</c:v>
                </c:pt>
                <c:pt idx="991">
                  <c:v>3.0919141633727099E-5</c:v>
                </c:pt>
                <c:pt idx="992">
                  <c:v>5.7222893614920514E-5</c:v>
                </c:pt>
                <c:pt idx="993">
                  <c:v>6.9572234434595872E-5</c:v>
                </c:pt>
                <c:pt idx="994">
                  <c:v>2.1158840194080799E-5</c:v>
                </c:pt>
                <c:pt idx="995">
                  <c:v>7.5980481403429951E-5</c:v>
                </c:pt>
                <c:pt idx="996">
                  <c:v>1.645817194899249E-5</c:v>
                </c:pt>
                <c:pt idx="997">
                  <c:v>6.9155760399803885E-5</c:v>
                </c:pt>
                <c:pt idx="998">
                  <c:v>3.2342497323924671E-6</c:v>
                </c:pt>
                <c:pt idx="999">
                  <c:v>4.2613722262240887E-5</c:v>
                </c:pt>
                <c:pt idx="1000">
                  <c:v>1.7125154175631564E-5</c:v>
                </c:pt>
                <c:pt idx="1001">
                  <c:v>4.6281620703703503E-5</c:v>
                </c:pt>
                <c:pt idx="1002">
                  <c:v>2.0671659105009066E-6</c:v>
                </c:pt>
                <c:pt idx="1003">
                  <c:v>9.5195513408706661E-5</c:v>
                </c:pt>
                <c:pt idx="1004">
                  <c:v>1.8260268343289536E-5</c:v>
                </c:pt>
                <c:pt idx="1005">
                  <c:v>3.8935861937240222E-5</c:v>
                </c:pt>
                <c:pt idx="1006">
                  <c:v>2.987314538808659E-5</c:v>
                </c:pt>
                <c:pt idx="1007">
                  <c:v>8.7890199851315515E-8</c:v>
                </c:pt>
                <c:pt idx="1008">
                  <c:v>5.8332474028392022E-5</c:v>
                </c:pt>
                <c:pt idx="1009">
                  <c:v>2.9483204005695281E-6</c:v>
                </c:pt>
                <c:pt idx="1010">
                  <c:v>6.2297911086692313E-5</c:v>
                </c:pt>
                <c:pt idx="1011">
                  <c:v>2.2598766839830153E-5</c:v>
                </c:pt>
                <c:pt idx="1012">
                  <c:v>7.0082806617514112E-5</c:v>
                </c:pt>
                <c:pt idx="1013">
                  <c:v>7.1460345483065233E-7</c:v>
                </c:pt>
                <c:pt idx="1014">
                  <c:v>1.4346034832889621E-5</c:v>
                </c:pt>
                <c:pt idx="1015">
                  <c:v>1.535920913718084E-6</c:v>
                </c:pt>
                <c:pt idx="1016">
                  <c:v>7.9073888913156726E-6</c:v>
                </c:pt>
                <c:pt idx="1017">
                  <c:v>6.6046681284445975E-6</c:v>
                </c:pt>
                <c:pt idx="1018">
                  <c:v>4.7352957187683752E-5</c:v>
                </c:pt>
                <c:pt idx="1019">
                  <c:v>1.2441629485029272E-5</c:v>
                </c:pt>
                <c:pt idx="1020">
                  <c:v>7.4849219012632416E-6</c:v>
                </c:pt>
                <c:pt idx="1021">
                  <c:v>3.2043922100361654E-5</c:v>
                </c:pt>
                <c:pt idx="1022">
                  <c:v>4.9475096344488692E-5</c:v>
                </c:pt>
                <c:pt idx="1023">
                  <c:v>4.3244854085048055E-5</c:v>
                </c:pt>
                <c:pt idx="1024">
                  <c:v>1.8224368661710158E-5</c:v>
                </c:pt>
                <c:pt idx="1025">
                  <c:v>2.0859161900984686E-5</c:v>
                </c:pt>
                <c:pt idx="1026">
                  <c:v>3.3733590503409276E-5</c:v>
                </c:pt>
                <c:pt idx="1027">
                  <c:v>2.3761998574311474E-5</c:v>
                </c:pt>
                <c:pt idx="1028">
                  <c:v>3.9104938926041483E-6</c:v>
                </c:pt>
                <c:pt idx="1029">
                  <c:v>4.0968834689121206E-7</c:v>
                </c:pt>
                <c:pt idx="1030">
                  <c:v>2.359355154404564E-5</c:v>
                </c:pt>
                <c:pt idx="1031">
                  <c:v>2.51397246695781E-5</c:v>
                </c:pt>
                <c:pt idx="1032">
                  <c:v>5.1488599057661318E-5</c:v>
                </c:pt>
                <c:pt idx="1033">
                  <c:v>3.9517082307615201E-6</c:v>
                </c:pt>
                <c:pt idx="1034">
                  <c:v>2.7952238191013431E-5</c:v>
                </c:pt>
                <c:pt idx="1035">
                  <c:v>9.9960362294472466E-6</c:v>
                </c:pt>
                <c:pt idx="1036">
                  <c:v>2.1363159277222496E-5</c:v>
                </c:pt>
                <c:pt idx="1037">
                  <c:v>1.0569648474477392E-4</c:v>
                </c:pt>
                <c:pt idx="1038">
                  <c:v>3.4924333062318217E-5</c:v>
                </c:pt>
                <c:pt idx="1039">
                  <c:v>8.856059737749638E-5</c:v>
                </c:pt>
                <c:pt idx="1040">
                  <c:v>9.5881454545962717E-5</c:v>
                </c:pt>
                <c:pt idx="1041">
                  <c:v>1.1027924634734008E-4</c:v>
                </c:pt>
                <c:pt idx="1042">
                  <c:v>3.0822443989015858E-5</c:v>
                </c:pt>
                <c:pt idx="1043">
                  <c:v>8.1002504648704818E-5</c:v>
                </c:pt>
                <c:pt idx="1044">
                  <c:v>4.4668123749865559E-5</c:v>
                </c:pt>
                <c:pt idx="1045">
                  <c:v>5.9986212019538514E-5</c:v>
                </c:pt>
                <c:pt idx="1046">
                  <c:v>6.0716517350983599E-5</c:v>
                </c:pt>
                <c:pt idx="1047">
                  <c:v>1.2496910869582152E-4</c:v>
                </c:pt>
                <c:pt idx="1048">
                  <c:v>7.2391425419229119E-5</c:v>
                </c:pt>
                <c:pt idx="1049">
                  <c:v>6.8550228681468902E-5</c:v>
                </c:pt>
                <c:pt idx="1050">
                  <c:v>1.0030394612896279E-4</c:v>
                </c:pt>
                <c:pt idx="1051">
                  <c:v>4.1387114291961897E-5</c:v>
                </c:pt>
                <c:pt idx="1052">
                  <c:v>1.3070957912606182E-4</c:v>
                </c:pt>
                <c:pt idx="1053">
                  <c:v>9.1786313049071371E-5</c:v>
                </c:pt>
                <c:pt idx="1054">
                  <c:v>9.0968279991431042E-5</c:v>
                </c:pt>
                <c:pt idx="1055">
                  <c:v>1.5073004386361997E-4</c:v>
                </c:pt>
                <c:pt idx="1056">
                  <c:v>1.3225027861293152E-4</c:v>
                </c:pt>
                <c:pt idx="1057">
                  <c:v>9.5055211174347164E-5</c:v>
                </c:pt>
                <c:pt idx="1058">
                  <c:v>1.2463121402046199E-4</c:v>
                </c:pt>
                <c:pt idx="1059">
                  <c:v>7.0460299956840995E-5</c:v>
                </c:pt>
                <c:pt idx="1060">
                  <c:v>1.734389281280093E-4</c:v>
                </c:pt>
                <c:pt idx="1061">
                  <c:v>1.3655149305661726E-4</c:v>
                </c:pt>
                <c:pt idx="1062">
                  <c:v>2.0800422038210308E-4</c:v>
                </c:pt>
                <c:pt idx="1063">
                  <c:v>2.1147127742032672E-4</c:v>
                </c:pt>
                <c:pt idx="1064">
                  <c:v>1.7671684024997433E-4</c:v>
                </c:pt>
                <c:pt idx="1065">
                  <c:v>2.173379527687638E-4</c:v>
                </c:pt>
                <c:pt idx="1066">
                  <c:v>2.3848127417953275E-4</c:v>
                </c:pt>
                <c:pt idx="1067">
                  <c:v>2.1430180824929959E-4</c:v>
                </c:pt>
                <c:pt idx="1068">
                  <c:v>2.4601516001369618E-4</c:v>
                </c:pt>
                <c:pt idx="1069">
                  <c:v>2.3565938070758356E-4</c:v>
                </c:pt>
                <c:pt idx="1070">
                  <c:v>2.0423911343701799E-4</c:v>
                </c:pt>
                <c:pt idx="1071">
                  <c:v>2.2876938989062072E-4</c:v>
                </c:pt>
                <c:pt idx="1072">
                  <c:v>1.6396367025631604E-4</c:v>
                </c:pt>
                <c:pt idx="1073">
                  <c:v>3.0998207447095104E-4</c:v>
                </c:pt>
                <c:pt idx="1074">
                  <c:v>1.7990231561897476E-4</c:v>
                </c:pt>
                <c:pt idx="1075">
                  <c:v>2.8026569460461577E-4</c:v>
                </c:pt>
                <c:pt idx="1076">
                  <c:v>2.5861390578174359E-4</c:v>
                </c:pt>
                <c:pt idx="1077">
                  <c:v>2.2343160467163959E-4</c:v>
                </c:pt>
                <c:pt idx="1078">
                  <c:v>2.2503035898986621E-4</c:v>
                </c:pt>
                <c:pt idx="1079">
                  <c:v>2.203259259086121E-4</c:v>
                </c:pt>
                <c:pt idx="1080">
                  <c:v>2.4608727881663501E-4</c:v>
                </c:pt>
                <c:pt idx="1081">
                  <c:v>2.9339904601855899E-4</c:v>
                </c:pt>
                <c:pt idx="1082">
                  <c:v>3.3473155732417607E-4</c:v>
                </c:pt>
                <c:pt idx="1083">
                  <c:v>2.9564516530473169E-4</c:v>
                </c:pt>
                <c:pt idx="1084">
                  <c:v>2.1880759134065465E-4</c:v>
                </c:pt>
                <c:pt idx="1085">
                  <c:v>2.2120974553935658E-4</c:v>
                </c:pt>
                <c:pt idx="1086">
                  <c:v>2.7358515399722834E-4</c:v>
                </c:pt>
                <c:pt idx="1087">
                  <c:v>2.6720042215457957E-4</c:v>
                </c:pt>
                <c:pt idx="1088">
                  <c:v>2.4618780568544819E-4</c:v>
                </c:pt>
                <c:pt idx="1089">
                  <c:v>2.6852174511983093E-4</c:v>
                </c:pt>
                <c:pt idx="1090">
                  <c:v>2.1125214308492657E-4</c:v>
                </c:pt>
                <c:pt idx="1091">
                  <c:v>2.3412703633307144E-4</c:v>
                </c:pt>
                <c:pt idx="1092">
                  <c:v>3.4400175137525734E-4</c:v>
                </c:pt>
                <c:pt idx="1093">
                  <c:v>2.7681176558196806E-4</c:v>
                </c:pt>
                <c:pt idx="1094">
                  <c:v>2.692981339839239E-4</c:v>
                </c:pt>
                <c:pt idx="1095">
                  <c:v>3.1317540528465849E-4</c:v>
                </c:pt>
                <c:pt idx="1096">
                  <c:v>2.9115638260413288E-4</c:v>
                </c:pt>
                <c:pt idx="1097">
                  <c:v>2.0101589277545868E-4</c:v>
                </c:pt>
                <c:pt idx="1098">
                  <c:v>2.3643777093675908E-4</c:v>
                </c:pt>
                <c:pt idx="1099">
                  <c:v>2.5568447502427339E-4</c:v>
                </c:pt>
                <c:pt idx="1100">
                  <c:v>2.3912479794937537E-4</c:v>
                </c:pt>
                <c:pt idx="1101">
                  <c:v>2.6671292521547374E-4</c:v>
                </c:pt>
                <c:pt idx="1102">
                  <c:v>2.7330482199222064E-4</c:v>
                </c:pt>
                <c:pt idx="1103">
                  <c:v>3.3777489178071914E-4</c:v>
                </c:pt>
                <c:pt idx="1104">
                  <c:v>2.5637950619668173E-4</c:v>
                </c:pt>
                <c:pt idx="1105">
                  <c:v>2.1753487062803469E-4</c:v>
                </c:pt>
                <c:pt idx="1106">
                  <c:v>2.429752777054811E-4</c:v>
                </c:pt>
                <c:pt idx="1107">
                  <c:v>2.6839303388617833E-4</c:v>
                </c:pt>
                <c:pt idx="1108">
                  <c:v>2.28836436848779E-4</c:v>
                </c:pt>
                <c:pt idx="1109">
                  <c:v>2.2434568991453542E-4</c:v>
                </c:pt>
                <c:pt idx="1110">
                  <c:v>2.3088575910282981E-4</c:v>
                </c:pt>
                <c:pt idx="1111">
                  <c:v>2.0901512828353842E-4</c:v>
                </c:pt>
                <c:pt idx="1112">
                  <c:v>3.028015960546277E-4</c:v>
                </c:pt>
                <c:pt idx="1113">
                  <c:v>2.0801363392078894E-4</c:v>
                </c:pt>
                <c:pt idx="1114">
                  <c:v>1.9480366232000799E-4</c:v>
                </c:pt>
                <c:pt idx="1115">
                  <c:v>2.5659045178556909E-4</c:v>
                </c:pt>
                <c:pt idx="1116">
                  <c:v>2.0643531785460829E-4</c:v>
                </c:pt>
                <c:pt idx="1117">
                  <c:v>1.7794716178254805E-4</c:v>
                </c:pt>
                <c:pt idx="1118">
                  <c:v>2.1549028925779348E-4</c:v>
                </c:pt>
                <c:pt idx="1119">
                  <c:v>2.2249179150029413E-4</c:v>
                </c:pt>
                <c:pt idx="1120">
                  <c:v>2.8290554007872091E-4</c:v>
                </c:pt>
                <c:pt idx="1121">
                  <c:v>2.0193255066162694E-4</c:v>
                </c:pt>
                <c:pt idx="1122">
                  <c:v>2.27391589822388E-4</c:v>
                </c:pt>
                <c:pt idx="1123">
                  <c:v>2.519183580438783E-4</c:v>
                </c:pt>
                <c:pt idx="1124">
                  <c:v>1.0156936630438844E-4</c:v>
                </c:pt>
                <c:pt idx="1125">
                  <c:v>2.2125463926372363E-4</c:v>
                </c:pt>
                <c:pt idx="1126">
                  <c:v>2.1856679424897093E-4</c:v>
                </c:pt>
                <c:pt idx="1127">
                  <c:v>3.2082935965508475E-4</c:v>
                </c:pt>
                <c:pt idx="1128">
                  <c:v>1.7313354836709469E-4</c:v>
                </c:pt>
                <c:pt idx="1129">
                  <c:v>1.6117883978495088E-4</c:v>
                </c:pt>
                <c:pt idx="1130">
                  <c:v>2.0602814419418055E-4</c:v>
                </c:pt>
                <c:pt idx="1131">
                  <c:v>1.9025833061498264E-4</c:v>
                </c:pt>
                <c:pt idx="1132">
                  <c:v>1.6600714911606381E-4</c:v>
                </c:pt>
                <c:pt idx="1133">
                  <c:v>2.0057879460632326E-4</c:v>
                </c:pt>
                <c:pt idx="1134">
                  <c:v>1.7761633531742082E-4</c:v>
                </c:pt>
                <c:pt idx="1135">
                  <c:v>2.1392438905047217E-4</c:v>
                </c:pt>
                <c:pt idx="1136">
                  <c:v>2.6211130922453875E-4</c:v>
                </c:pt>
                <c:pt idx="1137">
                  <c:v>1.748463375303212E-4</c:v>
                </c:pt>
                <c:pt idx="1138">
                  <c:v>1.7571583909235434E-4</c:v>
                </c:pt>
                <c:pt idx="1139">
                  <c:v>1.5835393431236456E-4</c:v>
                </c:pt>
                <c:pt idx="1140">
                  <c:v>1.6377371399232848E-4</c:v>
                </c:pt>
                <c:pt idx="1141">
                  <c:v>2.4252322405553662E-4</c:v>
                </c:pt>
                <c:pt idx="1142">
                  <c:v>2.0410896164531757E-4</c:v>
                </c:pt>
                <c:pt idx="1143">
                  <c:v>2.4980690166406875E-4</c:v>
                </c:pt>
                <c:pt idx="1144">
                  <c:v>1.2800885904512151E-4</c:v>
                </c:pt>
                <c:pt idx="1145">
                  <c:v>1.5601326196085935E-4</c:v>
                </c:pt>
                <c:pt idx="1146">
                  <c:v>1.1909804732692956E-4</c:v>
                </c:pt>
                <c:pt idx="1147">
                  <c:v>1.7954093842814512E-4</c:v>
                </c:pt>
                <c:pt idx="1148">
                  <c:v>1.823259854310243E-4</c:v>
                </c:pt>
                <c:pt idx="1149">
                  <c:v>2.0676964472191541E-4</c:v>
                </c:pt>
                <c:pt idx="1150">
                  <c:v>1.3329032247797146E-4</c:v>
                </c:pt>
                <c:pt idx="1151">
                  <c:v>1.2889838111463623E-4</c:v>
                </c:pt>
                <c:pt idx="1152">
                  <c:v>1.5362692404160988E-4</c:v>
                </c:pt>
                <c:pt idx="1153">
                  <c:v>2.0070995621101592E-4</c:v>
                </c:pt>
                <c:pt idx="1154">
                  <c:v>1.9330562100319988E-4</c:v>
                </c:pt>
                <c:pt idx="1155">
                  <c:v>1.9428135711604301E-4</c:v>
                </c:pt>
                <c:pt idx="1156">
                  <c:v>1.7674702969232747E-4</c:v>
                </c:pt>
                <c:pt idx="1157">
                  <c:v>1.4739685970887418E-4</c:v>
                </c:pt>
                <c:pt idx="1158">
                  <c:v>2.1642507335974849E-4</c:v>
                </c:pt>
                <c:pt idx="1159">
                  <c:v>1.9883939599647598E-4</c:v>
                </c:pt>
                <c:pt idx="1160">
                  <c:v>1.311159366558522E-4</c:v>
                </c:pt>
                <c:pt idx="1161">
                  <c:v>1.5365911411266918E-4</c:v>
                </c:pt>
                <c:pt idx="1162">
                  <c:v>2.0911696538424492E-4</c:v>
                </c:pt>
                <c:pt idx="1163">
                  <c:v>1.7254184658954043E-4</c:v>
                </c:pt>
                <c:pt idx="1164">
                  <c:v>2.4177373791336478E-4</c:v>
                </c:pt>
                <c:pt idx="1165">
                  <c:v>1.7292911504935977E-4</c:v>
                </c:pt>
                <c:pt idx="1166">
                  <c:v>1.651186760532504E-4</c:v>
                </c:pt>
                <c:pt idx="1167">
                  <c:v>1.2855749054962803E-4</c:v>
                </c:pt>
                <c:pt idx="1168">
                  <c:v>1.4754867139844845E-4</c:v>
                </c:pt>
                <c:pt idx="1169">
                  <c:v>1.7409262784073119E-4</c:v>
                </c:pt>
                <c:pt idx="1170">
                  <c:v>1.6555076629176977E-4</c:v>
                </c:pt>
                <c:pt idx="1171">
                  <c:v>1.2768511386382708E-4</c:v>
                </c:pt>
                <c:pt idx="1172">
                  <c:v>1.059691152349188E-4</c:v>
                </c:pt>
                <c:pt idx="1173">
                  <c:v>1.9872332357342892E-4</c:v>
                </c:pt>
                <c:pt idx="1174">
                  <c:v>1.8447130709331146E-4</c:v>
                </c:pt>
                <c:pt idx="1175">
                  <c:v>1.6524206105336821E-4</c:v>
                </c:pt>
                <c:pt idx="1176">
                  <c:v>1.9372289729500505E-4</c:v>
                </c:pt>
                <c:pt idx="1177">
                  <c:v>1.6755014136645769E-4</c:v>
                </c:pt>
                <c:pt idx="1178">
                  <c:v>1.2839540500737983E-4</c:v>
                </c:pt>
                <c:pt idx="1179">
                  <c:v>2.221818711394687E-4</c:v>
                </c:pt>
                <c:pt idx="1180">
                  <c:v>1.1277910177682755E-4</c:v>
                </c:pt>
                <c:pt idx="1181">
                  <c:v>1.25667258417056E-4</c:v>
                </c:pt>
                <c:pt idx="1182">
                  <c:v>1.3702458144165762E-4</c:v>
                </c:pt>
                <c:pt idx="1183">
                  <c:v>8.8410671104034881E-5</c:v>
                </c:pt>
                <c:pt idx="1184">
                  <c:v>1.5914055624866708E-4</c:v>
                </c:pt>
                <c:pt idx="1185">
                  <c:v>8.1581830012382559E-5</c:v>
                </c:pt>
                <c:pt idx="1186">
                  <c:v>1.927269641231163E-4</c:v>
                </c:pt>
                <c:pt idx="1187">
                  <c:v>1.0266289657882442E-4</c:v>
                </c:pt>
                <c:pt idx="1188">
                  <c:v>1.2607350213702137E-4</c:v>
                </c:pt>
                <c:pt idx="1189">
                  <c:v>1.022144282260759E-4</c:v>
                </c:pt>
                <c:pt idx="1190">
                  <c:v>1.7209798204622693E-4</c:v>
                </c:pt>
                <c:pt idx="1191">
                  <c:v>1.7421996397558635E-4</c:v>
                </c:pt>
                <c:pt idx="1192">
                  <c:v>1.6098622064166944E-4</c:v>
                </c:pt>
                <c:pt idx="1193">
                  <c:v>1.3960624912016562E-4</c:v>
                </c:pt>
                <c:pt idx="1194">
                  <c:v>1.7428639276141389E-4</c:v>
                </c:pt>
                <c:pt idx="1195">
                  <c:v>1.4650996703554392E-4</c:v>
                </c:pt>
                <c:pt idx="1196">
                  <c:v>1.3086119358554272E-4</c:v>
                </c:pt>
                <c:pt idx="1197">
                  <c:v>1.5012982196105452E-4</c:v>
                </c:pt>
                <c:pt idx="1198">
                  <c:v>1.6104342612830263E-4</c:v>
                </c:pt>
                <c:pt idx="1199">
                  <c:v>1.8191686462393561E-4</c:v>
                </c:pt>
                <c:pt idx="1200">
                  <c:v>1.1512051889743257E-4</c:v>
                </c:pt>
                <c:pt idx="1201">
                  <c:v>1.9783865111718118E-4</c:v>
                </c:pt>
                <c:pt idx="1202">
                  <c:v>1.2876194636048937E-4</c:v>
                </c:pt>
                <c:pt idx="1203">
                  <c:v>1.1794449840906944E-4</c:v>
                </c:pt>
                <c:pt idx="1204">
                  <c:v>1.1535235328115362E-4</c:v>
                </c:pt>
                <c:pt idx="1205">
                  <c:v>1.8142211491827437E-4</c:v>
                </c:pt>
                <c:pt idx="1206">
                  <c:v>1.264879339107236E-4</c:v>
                </c:pt>
                <c:pt idx="1207">
                  <c:v>1.0713579227639474E-4</c:v>
                </c:pt>
                <c:pt idx="1208">
                  <c:v>1.0845930468670923E-4</c:v>
                </c:pt>
                <c:pt idx="1209">
                  <c:v>1.5891875051922595E-4</c:v>
                </c:pt>
                <c:pt idx="1210">
                  <c:v>1.1086537164083864E-4</c:v>
                </c:pt>
                <c:pt idx="1211">
                  <c:v>1.7364472244399244E-4</c:v>
                </c:pt>
                <c:pt idx="1212">
                  <c:v>1.3413087673904629E-4</c:v>
                </c:pt>
                <c:pt idx="1213">
                  <c:v>1.4169313446473785E-4</c:v>
                </c:pt>
                <c:pt idx="1214">
                  <c:v>1.1816255697201399E-4</c:v>
                </c:pt>
                <c:pt idx="1215">
                  <c:v>1.2676771533214103E-4</c:v>
                </c:pt>
                <c:pt idx="1216">
                  <c:v>1.9731109517695449E-4</c:v>
                </c:pt>
                <c:pt idx="1217">
                  <c:v>1.1214471836810666E-4</c:v>
                </c:pt>
                <c:pt idx="1218">
                  <c:v>1.0016597858314323E-4</c:v>
                </c:pt>
                <c:pt idx="1219">
                  <c:v>1.2190574280524429E-4</c:v>
                </c:pt>
                <c:pt idx="1220">
                  <c:v>2.217664278311714E-4</c:v>
                </c:pt>
                <c:pt idx="1221">
                  <c:v>1.1831463486753983E-4</c:v>
                </c:pt>
                <c:pt idx="1222">
                  <c:v>9.7974517474184075E-5</c:v>
                </c:pt>
                <c:pt idx="1223">
                  <c:v>1.8850259785039449E-4</c:v>
                </c:pt>
                <c:pt idx="1224">
                  <c:v>1.2012598548937215E-4</c:v>
                </c:pt>
                <c:pt idx="1225">
                  <c:v>1.1004674685382768E-4</c:v>
                </c:pt>
                <c:pt idx="1226">
                  <c:v>1.2581477087805572E-4</c:v>
                </c:pt>
                <c:pt idx="1227">
                  <c:v>1.2288694959431817E-4</c:v>
                </c:pt>
                <c:pt idx="1228">
                  <c:v>1.457594842875075E-4</c:v>
                </c:pt>
                <c:pt idx="1229">
                  <c:v>1.7447716360494738E-4</c:v>
                </c:pt>
                <c:pt idx="1230">
                  <c:v>5.6484205352669273E-5</c:v>
                </c:pt>
                <c:pt idx="1231">
                  <c:v>1.5844164102122676E-4</c:v>
                </c:pt>
                <c:pt idx="1232">
                  <c:v>8.9620631399244547E-5</c:v>
                </c:pt>
                <c:pt idx="1233">
                  <c:v>1.5407948682889764E-4</c:v>
                </c:pt>
                <c:pt idx="1234">
                  <c:v>6.5471193494822118E-5</c:v>
                </c:pt>
                <c:pt idx="1235">
                  <c:v>1.3644779483794794E-4</c:v>
                </c:pt>
                <c:pt idx="1236">
                  <c:v>1.103810854465621E-4</c:v>
                </c:pt>
                <c:pt idx="1237">
                  <c:v>1.3121342654654256E-4</c:v>
                </c:pt>
                <c:pt idx="1238">
                  <c:v>1.459205795415916E-4</c:v>
                </c:pt>
                <c:pt idx="1239">
                  <c:v>4.1018881898106048E-5</c:v>
                </c:pt>
                <c:pt idx="1240">
                  <c:v>4.6623141706871739E-5</c:v>
                </c:pt>
                <c:pt idx="1241">
                  <c:v>1.0172772490057183E-4</c:v>
                </c:pt>
                <c:pt idx="1242">
                  <c:v>1.2198798839594958E-4</c:v>
                </c:pt>
                <c:pt idx="1243">
                  <c:v>1.3941232102854031E-4</c:v>
                </c:pt>
                <c:pt idx="1244">
                  <c:v>1.8322928166797389E-4</c:v>
                </c:pt>
                <c:pt idx="1245">
                  <c:v>1.0859788504334721E-4</c:v>
                </c:pt>
                <c:pt idx="1246">
                  <c:v>6.9087364799549832E-5</c:v>
                </c:pt>
                <c:pt idx="1247">
                  <c:v>8.9183167849092593E-5</c:v>
                </c:pt>
                <c:pt idx="1248">
                  <c:v>1.0865476163557573E-4</c:v>
                </c:pt>
                <c:pt idx="1249">
                  <c:v>9.350015615874797E-5</c:v>
                </c:pt>
                <c:pt idx="1250">
                  <c:v>9.1885927841510822E-5</c:v>
                </c:pt>
                <c:pt idx="1251">
                  <c:v>1.1023729543843188E-4</c:v>
                </c:pt>
                <c:pt idx="1252">
                  <c:v>6.3681826163847026E-5</c:v>
                </c:pt>
                <c:pt idx="1253">
                  <c:v>9.057688779911147E-5</c:v>
                </c:pt>
                <c:pt idx="1254">
                  <c:v>7.9460149215771224E-5</c:v>
                </c:pt>
                <c:pt idx="1255">
                  <c:v>1.4576606702265143E-4</c:v>
                </c:pt>
                <c:pt idx="1256">
                  <c:v>1.3723397918170675E-4</c:v>
                </c:pt>
                <c:pt idx="1257">
                  <c:v>9.2084657907569645E-5</c:v>
                </c:pt>
                <c:pt idx="1258">
                  <c:v>1.1034768581056772E-4</c:v>
                </c:pt>
                <c:pt idx="1259">
                  <c:v>9.3742363992457701E-5</c:v>
                </c:pt>
                <c:pt idx="1260">
                  <c:v>1.4355091981362072E-4</c:v>
                </c:pt>
                <c:pt idx="1261">
                  <c:v>7.432108882319749E-5</c:v>
                </c:pt>
                <c:pt idx="1262">
                  <c:v>1.4194168068774101E-4</c:v>
                </c:pt>
                <c:pt idx="1263">
                  <c:v>1.6671743641918167E-4</c:v>
                </c:pt>
                <c:pt idx="1264">
                  <c:v>9.8237706399201667E-5</c:v>
                </c:pt>
                <c:pt idx="1265">
                  <c:v>6.6561101853813796E-5</c:v>
                </c:pt>
                <c:pt idx="1266">
                  <c:v>1.175267402948235E-4</c:v>
                </c:pt>
                <c:pt idx="1267">
                  <c:v>1.2945444921173634E-4</c:v>
                </c:pt>
                <c:pt idx="1268">
                  <c:v>5.0854337151342256E-5</c:v>
                </c:pt>
                <c:pt idx="1269">
                  <c:v>7.5337982386260502E-5</c:v>
                </c:pt>
                <c:pt idx="1270">
                  <c:v>1.3710419260268042E-4</c:v>
                </c:pt>
                <c:pt idx="1271">
                  <c:v>1.5189569401197865E-4</c:v>
                </c:pt>
                <c:pt idx="1272">
                  <c:v>7.4785803828421343E-5</c:v>
                </c:pt>
                <c:pt idx="1273">
                  <c:v>6.9248718604414009E-5</c:v>
                </c:pt>
                <c:pt idx="1274">
                  <c:v>7.2758436885173692E-5</c:v>
                </c:pt>
                <c:pt idx="1275">
                  <c:v>1.3102856311902368E-4</c:v>
                </c:pt>
                <c:pt idx="1276">
                  <c:v>1.0193955110388901E-4</c:v>
                </c:pt>
                <c:pt idx="1277">
                  <c:v>1.1227698266468664E-4</c:v>
                </c:pt>
                <c:pt idx="1278">
                  <c:v>1.1264440969673722E-4</c:v>
                </c:pt>
                <c:pt idx="1279">
                  <c:v>1.3495109967067234E-4</c:v>
                </c:pt>
                <c:pt idx="1280">
                  <c:v>8.4163078386490902E-5</c:v>
                </c:pt>
                <c:pt idx="1281">
                  <c:v>6.3335154627785662E-5</c:v>
                </c:pt>
                <c:pt idx="1282">
                  <c:v>1.2759654068698922E-4</c:v>
                </c:pt>
                <c:pt idx="1283">
                  <c:v>1.2137243697349502E-4</c:v>
                </c:pt>
                <c:pt idx="1284">
                  <c:v>8.3982804922429568E-5</c:v>
                </c:pt>
                <c:pt idx="1285">
                  <c:v>9.7006842506270382E-5</c:v>
                </c:pt>
                <c:pt idx="1286">
                  <c:v>1.900460212562282E-4</c:v>
                </c:pt>
                <c:pt idx="1287">
                  <c:v>7.3429489709222383E-5</c:v>
                </c:pt>
                <c:pt idx="1288">
                  <c:v>4.8460673311384498E-5</c:v>
                </c:pt>
                <c:pt idx="1289">
                  <c:v>8.7610320401488526E-5</c:v>
                </c:pt>
                <c:pt idx="1290">
                  <c:v>1.3219864643163062E-4</c:v>
                </c:pt>
                <c:pt idx="1291">
                  <c:v>1.414170283605962E-4</c:v>
                </c:pt>
                <c:pt idx="1292">
                  <c:v>4.1895663337427343E-5</c:v>
                </c:pt>
                <c:pt idx="1293">
                  <c:v>1.1117921008108977E-4</c:v>
                </c:pt>
                <c:pt idx="1294">
                  <c:v>1.0518357427577984E-4</c:v>
                </c:pt>
                <c:pt idx="1295">
                  <c:v>3.2256508465306518E-5</c:v>
                </c:pt>
                <c:pt idx="1296">
                  <c:v>8.2499193890049372E-5</c:v>
                </c:pt>
                <c:pt idx="1297">
                  <c:v>5.7754029079078998E-5</c:v>
                </c:pt>
                <c:pt idx="1298">
                  <c:v>1.3150203442665267E-4</c:v>
                </c:pt>
                <c:pt idx="1299">
                  <c:v>8.7480096618397351E-6</c:v>
                </c:pt>
                <c:pt idx="1300">
                  <c:v>1.2833900989594284E-4</c:v>
                </c:pt>
                <c:pt idx="1301">
                  <c:v>7.5191125706343723E-5</c:v>
                </c:pt>
                <c:pt idx="1302">
                  <c:v>1.1318860577114535E-4</c:v>
                </c:pt>
                <c:pt idx="1303">
                  <c:v>7.0376681650132476E-5</c:v>
                </c:pt>
                <c:pt idx="1304">
                  <c:v>7.1350026282040305E-5</c:v>
                </c:pt>
                <c:pt idx="1305">
                  <c:v>4.1150849097656238E-5</c:v>
                </c:pt>
                <c:pt idx="1306">
                  <c:v>4.1999325810279461E-5</c:v>
                </c:pt>
                <c:pt idx="1307">
                  <c:v>1.3481985924287712E-4</c:v>
                </c:pt>
                <c:pt idx="1308">
                  <c:v>9.3978209414460044E-5</c:v>
                </c:pt>
                <c:pt idx="1309">
                  <c:v>9.0593050615937539E-5</c:v>
                </c:pt>
                <c:pt idx="1310">
                  <c:v>1.1343289937986726E-4</c:v>
                </c:pt>
                <c:pt idx="1311">
                  <c:v>4.8785530677621207E-6</c:v>
                </c:pt>
                <c:pt idx="1312">
                  <c:v>8.7184206562406256E-5</c:v>
                </c:pt>
                <c:pt idx="1313">
                  <c:v>1.1525509433317683E-4</c:v>
                </c:pt>
                <c:pt idx="1314">
                  <c:v>1.556651474960558E-4</c:v>
                </c:pt>
                <c:pt idx="1315">
                  <c:v>6.9971023786542056E-5</c:v>
                </c:pt>
                <c:pt idx="1316">
                  <c:v>8.2866677505142526E-5</c:v>
                </c:pt>
                <c:pt idx="1317">
                  <c:v>1.2070961679569422E-4</c:v>
                </c:pt>
                <c:pt idx="1318">
                  <c:v>7.2903454482436253E-5</c:v>
                </c:pt>
                <c:pt idx="1319">
                  <c:v>7.8625750205846542E-5</c:v>
                </c:pt>
                <c:pt idx="1320">
                  <c:v>6.3129507041551484E-5</c:v>
                </c:pt>
                <c:pt idx="1321">
                  <c:v>5.070627302984143E-5</c:v>
                </c:pt>
                <c:pt idx="1322">
                  <c:v>1.0015265987628083E-4</c:v>
                </c:pt>
                <c:pt idx="1323">
                  <c:v>6.6511981883540187E-5</c:v>
                </c:pt>
                <c:pt idx="1324">
                  <c:v>8.5451057510072529E-5</c:v>
                </c:pt>
                <c:pt idx="1325">
                  <c:v>8.7746170927464046E-5</c:v>
                </c:pt>
                <c:pt idx="1326">
                  <c:v>4.6305480483706219E-5</c:v>
                </c:pt>
                <c:pt idx="1327">
                  <c:v>1.3377550367079516E-4</c:v>
                </c:pt>
                <c:pt idx="1328">
                  <c:v>1.140139842202352E-4</c:v>
                </c:pt>
                <c:pt idx="1329">
                  <c:v>1.154376670824659E-4</c:v>
                </c:pt>
                <c:pt idx="1330">
                  <c:v>8.2785436393420397E-5</c:v>
                </c:pt>
                <c:pt idx="1331">
                  <c:v>1.1292384585198258E-4</c:v>
                </c:pt>
                <c:pt idx="1332">
                  <c:v>1.141197699022171E-4</c:v>
                </c:pt>
                <c:pt idx="1333">
                  <c:v>7.1344412835558477E-5</c:v>
                </c:pt>
                <c:pt idx="1334">
                  <c:v>8.3046697599566862E-5</c:v>
                </c:pt>
                <c:pt idx="1335">
                  <c:v>5.3524771024905866E-5</c:v>
                </c:pt>
                <c:pt idx="1336">
                  <c:v>4.4596400080860989E-5</c:v>
                </c:pt>
                <c:pt idx="1337">
                  <c:v>7.8057456381631056E-5</c:v>
                </c:pt>
                <c:pt idx="1338">
                  <c:v>5.3366577404947772E-5</c:v>
                </c:pt>
                <c:pt idx="1339">
                  <c:v>3.1596780902481005E-5</c:v>
                </c:pt>
                <c:pt idx="1340">
                  <c:v>7.915001491436873E-5</c:v>
                </c:pt>
                <c:pt idx="1341">
                  <c:v>4.3782345485379727E-5</c:v>
                </c:pt>
                <c:pt idx="1342">
                  <c:v>1.5153096072089117E-4</c:v>
                </c:pt>
                <c:pt idx="1343">
                  <c:v>1.1727933901219433E-4</c:v>
                </c:pt>
                <c:pt idx="1344">
                  <c:v>1.3311184296798108E-4</c:v>
                </c:pt>
                <c:pt idx="1345">
                  <c:v>4.6520259727551053E-5</c:v>
                </c:pt>
                <c:pt idx="1346">
                  <c:v>7.2314844196247926E-5</c:v>
                </c:pt>
                <c:pt idx="1347">
                  <c:v>3.7749970280172621E-5</c:v>
                </c:pt>
                <c:pt idx="1348">
                  <c:v>1.7687229514906069E-5</c:v>
                </c:pt>
                <c:pt idx="1349">
                  <c:v>1.2407277203695989E-4</c:v>
                </c:pt>
                <c:pt idx="1350">
                  <c:v>4.1300208998752286E-5</c:v>
                </c:pt>
                <c:pt idx="1351">
                  <c:v>7.0132761953960103E-5</c:v>
                </c:pt>
                <c:pt idx="1352">
                  <c:v>2.4311726874484042E-5</c:v>
                </c:pt>
                <c:pt idx="1353">
                  <c:v>3.4804567168476918E-5</c:v>
                </c:pt>
                <c:pt idx="1354">
                  <c:v>1.2077702761579942E-4</c:v>
                </c:pt>
                <c:pt idx="1355">
                  <c:v>8.455535073680049E-5</c:v>
                </c:pt>
                <c:pt idx="1356">
                  <c:v>2.0062928834318834E-5</c:v>
                </c:pt>
                <c:pt idx="1357">
                  <c:v>1.4235346741840155E-4</c:v>
                </c:pt>
                <c:pt idx="1358">
                  <c:v>1.2220496321384267E-4</c:v>
                </c:pt>
                <c:pt idx="1359">
                  <c:v>9.0672597047687631E-5</c:v>
                </c:pt>
                <c:pt idx="1360">
                  <c:v>4.6617133419554143E-5</c:v>
                </c:pt>
                <c:pt idx="1361">
                  <c:v>8.951448668674895E-5</c:v>
                </c:pt>
                <c:pt idx="1362">
                  <c:v>4.8578233519802326E-5</c:v>
                </c:pt>
                <c:pt idx="1363">
                  <c:v>5.6435908168163594E-5</c:v>
                </c:pt>
                <c:pt idx="1364">
                  <c:v>7.9818124971809201E-5</c:v>
                </c:pt>
                <c:pt idx="1365">
                  <c:v>5.0312051375092164E-5</c:v>
                </c:pt>
                <c:pt idx="1366">
                  <c:v>8.2429452584002711E-5</c:v>
                </c:pt>
                <c:pt idx="1367">
                  <c:v>9.0149331498523314E-5</c:v>
                </c:pt>
                <c:pt idx="1368">
                  <c:v>3.8850958258829623E-5</c:v>
                </c:pt>
                <c:pt idx="1369">
                  <c:v>1.4256106776455062E-4</c:v>
                </c:pt>
                <c:pt idx="1370">
                  <c:v>1.0260787497502976E-4</c:v>
                </c:pt>
                <c:pt idx="1371">
                  <c:v>2.4391874239334284E-5</c:v>
                </c:pt>
                <c:pt idx="1372">
                  <c:v>1.7278969093304929E-4</c:v>
                </c:pt>
                <c:pt idx="1373">
                  <c:v>6.3647105861013215E-5</c:v>
                </c:pt>
                <c:pt idx="1374">
                  <c:v>7.4403356418056336E-5</c:v>
                </c:pt>
                <c:pt idx="1375">
                  <c:v>7.6875911680175036E-5</c:v>
                </c:pt>
                <c:pt idx="1376">
                  <c:v>5.1896365889749548E-5</c:v>
                </c:pt>
                <c:pt idx="1377">
                  <c:v>5.3767001434435946E-5</c:v>
                </c:pt>
                <c:pt idx="1378">
                  <c:v>6.7872949634506031E-5</c:v>
                </c:pt>
                <c:pt idx="1379">
                  <c:v>8.9210735448541471E-5</c:v>
                </c:pt>
                <c:pt idx="1380">
                  <c:v>7.3518632536977559E-5</c:v>
                </c:pt>
                <c:pt idx="1381">
                  <c:v>1.2590952194077747E-4</c:v>
                </c:pt>
                <c:pt idx="1382">
                  <c:v>6.4960392620868869E-5</c:v>
                </c:pt>
                <c:pt idx="1383">
                  <c:v>1.0029183633290937E-4</c:v>
                </c:pt>
                <c:pt idx="1384">
                  <c:v>6.8909735989224793E-5</c:v>
                </c:pt>
                <c:pt idx="1385">
                  <c:v>3.4966727774799006E-5</c:v>
                </c:pt>
                <c:pt idx="1386">
                  <c:v>8.3711589342173613E-5</c:v>
                </c:pt>
                <c:pt idx="1387">
                  <c:v>4.46509930374409E-5</c:v>
                </c:pt>
                <c:pt idx="1388">
                  <c:v>9.3363834940589439E-5</c:v>
                </c:pt>
                <c:pt idx="1389">
                  <c:v>6.0286708824522012E-5</c:v>
                </c:pt>
                <c:pt idx="1390">
                  <c:v>6.5297037019647813E-5</c:v>
                </c:pt>
                <c:pt idx="1391">
                  <c:v>6.3728574991478527E-5</c:v>
                </c:pt>
                <c:pt idx="1392">
                  <c:v>1.3748615918746562E-4</c:v>
                </c:pt>
                <c:pt idx="1393">
                  <c:v>9.0909538015792717E-5</c:v>
                </c:pt>
                <c:pt idx="1394">
                  <c:v>5.3686821311705007E-5</c:v>
                </c:pt>
                <c:pt idx="1395">
                  <c:v>9.6606631948568131E-5</c:v>
                </c:pt>
                <c:pt idx="1396">
                  <c:v>2.4478091482183616E-5</c:v>
                </c:pt>
                <c:pt idx="1397">
                  <c:v>5.9541205326859042E-5</c:v>
                </c:pt>
                <c:pt idx="1398">
                  <c:v>1.4911135468084687E-4</c:v>
                </c:pt>
                <c:pt idx="1399">
                  <c:v>5.0033080100265478E-5</c:v>
                </c:pt>
                <c:pt idx="1400">
                  <c:v>1.0796338936083209E-4</c:v>
                </c:pt>
                <c:pt idx="1401">
                  <c:v>1.2015650791846347E-4</c:v>
                </c:pt>
                <c:pt idx="1402">
                  <c:v>5.4455081439646998E-5</c:v>
                </c:pt>
                <c:pt idx="1403">
                  <c:v>4.6077729929384398E-5</c:v>
                </c:pt>
                <c:pt idx="1404">
                  <c:v>7.7683635206040336E-5</c:v>
                </c:pt>
                <c:pt idx="1405">
                  <c:v>1.3331118538747267E-5</c:v>
                </c:pt>
                <c:pt idx="1406">
                  <c:v>1.2592976984196748E-4</c:v>
                </c:pt>
                <c:pt idx="1407">
                  <c:v>1.3182743364532977E-4</c:v>
                </c:pt>
                <c:pt idx="1408">
                  <c:v>1.1717199166098286E-4</c:v>
                </c:pt>
                <c:pt idx="1409">
                  <c:v>1.0031537694197147E-4</c:v>
                </c:pt>
                <c:pt idx="1410">
                  <c:v>6.0217641693453483E-5</c:v>
                </c:pt>
                <c:pt idx="1411">
                  <c:v>9.1198174340808584E-5</c:v>
                </c:pt>
                <c:pt idx="1412">
                  <c:v>3.9908199143640405E-5</c:v>
                </c:pt>
                <c:pt idx="1413">
                  <c:v>4.5810301657602343E-5</c:v>
                </c:pt>
                <c:pt idx="1414">
                  <c:v>8.3479024573925433E-5</c:v>
                </c:pt>
                <c:pt idx="1415">
                  <c:v>8.5145696809660508E-5</c:v>
                </c:pt>
                <c:pt idx="1416">
                  <c:v>1.2285698432602725E-4</c:v>
                </c:pt>
                <c:pt idx="1417">
                  <c:v>3.2609367935250022E-5</c:v>
                </c:pt>
                <c:pt idx="1418">
                  <c:v>9.6482500975896877E-5</c:v>
                </c:pt>
                <c:pt idx="1419">
                  <c:v>1.3765848436025016E-6</c:v>
                </c:pt>
                <c:pt idx="1420">
                  <c:v>2.7123140801288019E-5</c:v>
                </c:pt>
                <c:pt idx="1421">
                  <c:v>1.0995090020653414E-4</c:v>
                </c:pt>
                <c:pt idx="1422">
                  <c:v>7.260369752111866E-5</c:v>
                </c:pt>
                <c:pt idx="1423">
                  <c:v>8.919665727764429E-5</c:v>
                </c:pt>
                <c:pt idx="1424">
                  <c:v>1.9515561527950093E-5</c:v>
                </c:pt>
                <c:pt idx="1425">
                  <c:v>8.9569004113244707E-5</c:v>
                </c:pt>
                <c:pt idx="1426">
                  <c:v>6.8457199988836579E-5</c:v>
                </c:pt>
                <c:pt idx="1427">
                  <c:v>7.077462809545394E-5</c:v>
                </c:pt>
                <c:pt idx="1428">
                  <c:v>9.7782429530653822E-5</c:v>
                </c:pt>
                <c:pt idx="1429">
                  <c:v>8.0743216799841069E-5</c:v>
                </c:pt>
                <c:pt idx="1430">
                  <c:v>9.3518331205136865E-5</c:v>
                </c:pt>
                <c:pt idx="1431">
                  <c:v>6.8810629213423457E-5</c:v>
                </c:pt>
                <c:pt idx="1432">
                  <c:v>4.7623609664667384E-5</c:v>
                </c:pt>
                <c:pt idx="1433">
                  <c:v>9.7667395555641937E-5</c:v>
                </c:pt>
                <c:pt idx="1434">
                  <c:v>5.6144823447543601E-5</c:v>
                </c:pt>
                <c:pt idx="1435">
                  <c:v>5.3816492749156264E-5</c:v>
                </c:pt>
                <c:pt idx="1436">
                  <c:v>9.5365230087810044E-5</c:v>
                </c:pt>
                <c:pt idx="1437">
                  <c:v>6.7443283026872431E-5</c:v>
                </c:pt>
                <c:pt idx="1438">
                  <c:v>7.5766268724944511E-5</c:v>
                </c:pt>
                <c:pt idx="1439">
                  <c:v>3.2829816147248159E-5</c:v>
                </c:pt>
                <c:pt idx="1440">
                  <c:v>8.0393437620119126E-5</c:v>
                </c:pt>
                <c:pt idx="1441">
                  <c:v>7.4895266334787849E-5</c:v>
                </c:pt>
                <c:pt idx="1442">
                  <c:v>8.4171084725114149E-5</c:v>
                </c:pt>
                <c:pt idx="1443">
                  <c:v>7.4322009300969795E-5</c:v>
                </c:pt>
                <c:pt idx="1444">
                  <c:v>1.2347845680387793E-4</c:v>
                </c:pt>
                <c:pt idx="1445">
                  <c:v>2.118482305448263E-5</c:v>
                </c:pt>
                <c:pt idx="1446">
                  <c:v>5.9564490897662703E-5</c:v>
                </c:pt>
                <c:pt idx="1447">
                  <c:v>6.9262532418249762E-5</c:v>
                </c:pt>
                <c:pt idx="1448">
                  <c:v>8.701829822187211E-5</c:v>
                </c:pt>
                <c:pt idx="1449">
                  <c:v>4.2541507404033684E-5</c:v>
                </c:pt>
                <c:pt idx="1450">
                  <c:v>5.6649323138061718E-5</c:v>
                </c:pt>
                <c:pt idx="1451">
                  <c:v>3.3425168061324913E-5</c:v>
                </c:pt>
                <c:pt idx="1452">
                  <c:v>2.8230751767594311E-5</c:v>
                </c:pt>
                <c:pt idx="1453">
                  <c:v>5.6872764812286772E-5</c:v>
                </c:pt>
                <c:pt idx="1454">
                  <c:v>5.8998780621273859E-5</c:v>
                </c:pt>
                <c:pt idx="1455">
                  <c:v>1.3668123555664061E-4</c:v>
                </c:pt>
                <c:pt idx="1456">
                  <c:v>3.8626145559499085E-5</c:v>
                </c:pt>
                <c:pt idx="1457">
                  <c:v>8.2741391102260156E-5</c:v>
                </c:pt>
                <c:pt idx="1458">
                  <c:v>5.3673567996105573E-5</c:v>
                </c:pt>
                <c:pt idx="1459">
                  <c:v>1.2450548037096256E-4</c:v>
                </c:pt>
                <c:pt idx="1460">
                  <c:v>1.9229239625385444E-5</c:v>
                </c:pt>
                <c:pt idx="1461">
                  <c:v>5.3184256999352258E-5</c:v>
                </c:pt>
                <c:pt idx="1462">
                  <c:v>5.3205728751765222E-5</c:v>
                </c:pt>
                <c:pt idx="1463">
                  <c:v>6.6713476309480081E-5</c:v>
                </c:pt>
                <c:pt idx="1464">
                  <c:v>7.3082828278227303E-6</c:v>
                </c:pt>
                <c:pt idx="1465">
                  <c:v>3.1361042990141571E-5</c:v>
                </c:pt>
                <c:pt idx="1466">
                  <c:v>9.1633570868863203E-5</c:v>
                </c:pt>
                <c:pt idx="1467">
                  <c:v>1.1752490778516072E-5</c:v>
                </c:pt>
                <c:pt idx="1468">
                  <c:v>8.23572126689211E-5</c:v>
                </c:pt>
                <c:pt idx="1469">
                  <c:v>1.1263404381017233E-4</c:v>
                </c:pt>
                <c:pt idx="1470">
                  <c:v>7.9746215963566182E-5</c:v>
                </c:pt>
                <c:pt idx="1471">
                  <c:v>4.7716539495685656E-5</c:v>
                </c:pt>
                <c:pt idx="1472">
                  <c:v>7.5101758704425591E-5</c:v>
                </c:pt>
                <c:pt idx="1473">
                  <c:v>4.7225835089296782E-5</c:v>
                </c:pt>
                <c:pt idx="1474">
                  <c:v>8.8106564345662039E-5</c:v>
                </c:pt>
                <c:pt idx="1475">
                  <c:v>1.865188726260446E-5</c:v>
                </c:pt>
                <c:pt idx="1476">
                  <c:v>6.2557477009644177E-5</c:v>
                </c:pt>
                <c:pt idx="1477">
                  <c:v>8.057734285722147E-6</c:v>
                </c:pt>
                <c:pt idx="1478">
                  <c:v>6.7007266635743518E-5</c:v>
                </c:pt>
                <c:pt idx="1479">
                  <c:v>2.6395968637370133E-5</c:v>
                </c:pt>
                <c:pt idx="1480">
                  <c:v>6.1727077965008651E-6</c:v>
                </c:pt>
                <c:pt idx="1481">
                  <c:v>9.7177132608057749E-5</c:v>
                </c:pt>
                <c:pt idx="1482">
                  <c:v>3.7464846232315604E-5</c:v>
                </c:pt>
                <c:pt idx="1483">
                  <c:v>7.8375940236642322E-5</c:v>
                </c:pt>
                <c:pt idx="1484">
                  <c:v>1.4028233526163972E-4</c:v>
                </c:pt>
                <c:pt idx="1485">
                  <c:v>8.1979107751703023E-5</c:v>
                </c:pt>
                <c:pt idx="1486">
                  <c:v>4.524234722464171E-5</c:v>
                </c:pt>
                <c:pt idx="1487">
                  <c:v>7.153596971643783E-5</c:v>
                </c:pt>
                <c:pt idx="1488">
                  <c:v>4.6182705444050498E-5</c:v>
                </c:pt>
                <c:pt idx="1489">
                  <c:v>4.6448352322446079E-5</c:v>
                </c:pt>
                <c:pt idx="1490">
                  <c:v>1.9022980747541385E-5</c:v>
                </c:pt>
                <c:pt idx="1491">
                  <c:v>5.2882803221428584E-5</c:v>
                </c:pt>
                <c:pt idx="1492">
                  <c:v>6.9080852589827063E-5</c:v>
                </c:pt>
                <c:pt idx="1493">
                  <c:v>5.9720253671403501E-5</c:v>
                </c:pt>
                <c:pt idx="1494">
                  <c:v>2.6469062801804755E-5</c:v>
                </c:pt>
                <c:pt idx="1495">
                  <c:v>1.1819265752961525E-4</c:v>
                </c:pt>
                <c:pt idx="1496">
                  <c:v>1.0113542520238402E-4</c:v>
                </c:pt>
                <c:pt idx="1497">
                  <c:v>7.0097132683830425E-5</c:v>
                </c:pt>
                <c:pt idx="1498">
                  <c:v>1.0420668346449288E-4</c:v>
                </c:pt>
                <c:pt idx="1499">
                  <c:v>7.8744991943150913E-5</c:v>
                </c:pt>
                <c:pt idx="1500">
                  <c:v>7.4224651579702465E-5</c:v>
                </c:pt>
                <c:pt idx="1501">
                  <c:v>6.9285547599422646E-5</c:v>
                </c:pt>
                <c:pt idx="1502">
                  <c:v>8.0871578464596338E-5</c:v>
                </c:pt>
                <c:pt idx="1503">
                  <c:v>7.8884529487181936E-5</c:v>
                </c:pt>
                <c:pt idx="1504">
                  <c:v>9.1115073827763033E-5</c:v>
                </c:pt>
                <c:pt idx="1505">
                  <c:v>5.9073045876328806E-5</c:v>
                </c:pt>
                <c:pt idx="1506">
                  <c:v>4.0886408830479373E-5</c:v>
                </c:pt>
                <c:pt idx="1507">
                  <c:v>8.6831931145512647E-5</c:v>
                </c:pt>
                <c:pt idx="1508">
                  <c:v>7.0698859052910899E-5</c:v>
                </c:pt>
                <c:pt idx="1509">
                  <c:v>1.0293301233300614E-4</c:v>
                </c:pt>
                <c:pt idx="1510">
                  <c:v>1.1680159173440908E-4</c:v>
                </c:pt>
                <c:pt idx="1511">
                  <c:v>1.0503089489086355E-4</c:v>
                </c:pt>
                <c:pt idx="1512">
                  <c:v>7.088559067131062E-5</c:v>
                </c:pt>
                <c:pt idx="1513">
                  <c:v>1.2029253772404421E-4</c:v>
                </c:pt>
                <c:pt idx="1514">
                  <c:v>5.4381121537635248E-5</c:v>
                </c:pt>
                <c:pt idx="1515">
                  <c:v>4.3998041969742087E-7</c:v>
                </c:pt>
                <c:pt idx="1516">
                  <c:v>9.9717214799203266E-5</c:v>
                </c:pt>
                <c:pt idx="1517">
                  <c:v>8.9986538414017731E-5</c:v>
                </c:pt>
                <c:pt idx="1518">
                  <c:v>5.0053209729472392E-5</c:v>
                </c:pt>
                <c:pt idx="1519">
                  <c:v>8.2265263245702322E-5</c:v>
                </c:pt>
                <c:pt idx="1520">
                  <c:v>1.5548529292974268E-5</c:v>
                </c:pt>
                <c:pt idx="1521">
                  <c:v>9.2287918551324147E-5</c:v>
                </c:pt>
                <c:pt idx="1522">
                  <c:v>7.7170066653318222E-5</c:v>
                </c:pt>
                <c:pt idx="1523">
                  <c:v>2.1911955587823355E-5</c:v>
                </c:pt>
                <c:pt idx="1524">
                  <c:v>7.7870804333992542E-5</c:v>
                </c:pt>
                <c:pt idx="1525">
                  <c:v>8.3133571560893536E-5</c:v>
                </c:pt>
                <c:pt idx="1526">
                  <c:v>7.0599931181660472E-5</c:v>
                </c:pt>
                <c:pt idx="1527">
                  <c:v>4.1239349223412547E-5</c:v>
                </c:pt>
                <c:pt idx="1528">
                  <c:v>8.5595938723238366E-5</c:v>
                </c:pt>
                <c:pt idx="1529">
                  <c:v>5.480475628225921E-6</c:v>
                </c:pt>
                <c:pt idx="1530">
                  <c:v>1.760767723956739E-5</c:v>
                </c:pt>
                <c:pt idx="1531">
                  <c:v>3.1222706207570172E-5</c:v>
                </c:pt>
                <c:pt idx="1532">
                  <c:v>5.4739340331935009E-5</c:v>
                </c:pt>
                <c:pt idx="1533">
                  <c:v>9.1152942846153904E-5</c:v>
                </c:pt>
                <c:pt idx="1534">
                  <c:v>3.0286071004961792E-5</c:v>
                </c:pt>
                <c:pt idx="1535">
                  <c:v>8.4271300536062338E-5</c:v>
                </c:pt>
                <c:pt idx="1536">
                  <c:v>6.2814159185452077E-5</c:v>
                </c:pt>
                <c:pt idx="1537">
                  <c:v>8.8060310263622364E-5</c:v>
                </c:pt>
                <c:pt idx="1538">
                  <c:v>3.798566967869366E-5</c:v>
                </c:pt>
                <c:pt idx="1539">
                  <c:v>4.8908955231729748E-5</c:v>
                </c:pt>
                <c:pt idx="1540">
                  <c:v>5.8145263239717344E-5</c:v>
                </c:pt>
                <c:pt idx="1541">
                  <c:v>5.5951833676546478E-5</c:v>
                </c:pt>
                <c:pt idx="1542">
                  <c:v>9.3055038301668284E-5</c:v>
                </c:pt>
                <c:pt idx="1543">
                  <c:v>7.6376032661924545E-5</c:v>
                </c:pt>
                <c:pt idx="1544">
                  <c:v>2.0836050206275466E-5</c:v>
                </c:pt>
                <c:pt idx="1545">
                  <c:v>5.8521622766765522E-5</c:v>
                </c:pt>
                <c:pt idx="1546">
                  <c:v>6.6200704601255389E-5</c:v>
                </c:pt>
                <c:pt idx="1547">
                  <c:v>2.3605441154453583E-5</c:v>
                </c:pt>
                <c:pt idx="1548">
                  <c:v>1.2843090159156295E-4</c:v>
                </c:pt>
                <c:pt idx="1549">
                  <c:v>6.9665452688763419E-5</c:v>
                </c:pt>
                <c:pt idx="1550">
                  <c:v>1.0283687735280715E-4</c:v>
                </c:pt>
                <c:pt idx="1551">
                  <c:v>4.6348121311541817E-5</c:v>
                </c:pt>
                <c:pt idx="1552">
                  <c:v>6.5152094509412519E-5</c:v>
                </c:pt>
                <c:pt idx="1553">
                  <c:v>9.1406189238708835E-5</c:v>
                </c:pt>
                <c:pt idx="1554">
                  <c:v>4.3298909678068032E-5</c:v>
                </c:pt>
                <c:pt idx="1555">
                  <c:v>5.7665557356524477E-5</c:v>
                </c:pt>
                <c:pt idx="1556">
                  <c:v>7.9542281832394531E-5</c:v>
                </c:pt>
                <c:pt idx="1557">
                  <c:v>9.2405754531284207E-5</c:v>
                </c:pt>
                <c:pt idx="1558">
                  <c:v>1.060792118975603E-4</c:v>
                </c:pt>
                <c:pt idx="1559">
                  <c:v>9.7926862747372564E-5</c:v>
                </c:pt>
                <c:pt idx="1560">
                  <c:v>2.5264726794721216E-5</c:v>
                </c:pt>
                <c:pt idx="1561">
                  <c:v>3.8752371411557852E-5</c:v>
                </c:pt>
                <c:pt idx="1562">
                  <c:v>7.0895759975866233E-5</c:v>
                </c:pt>
                <c:pt idx="1563">
                  <c:v>9.3653852812310658E-5</c:v>
                </c:pt>
                <c:pt idx="1564">
                  <c:v>1.0593315077661289E-4</c:v>
                </c:pt>
                <c:pt idx="1565">
                  <c:v>4.552176636701477E-5</c:v>
                </c:pt>
                <c:pt idx="1566">
                  <c:v>4.1526551188363969E-5</c:v>
                </c:pt>
                <c:pt idx="1567">
                  <c:v>1.9092521013993697E-5</c:v>
                </c:pt>
                <c:pt idx="1568">
                  <c:v>1.4504177843229936E-4</c:v>
                </c:pt>
                <c:pt idx="1569">
                  <c:v>3.8894897493227384E-5</c:v>
                </c:pt>
                <c:pt idx="1570">
                  <c:v>2.7903375466526055E-5</c:v>
                </c:pt>
                <c:pt idx="1571">
                  <c:v>5.1774833821767331E-5</c:v>
                </c:pt>
                <c:pt idx="1572">
                  <c:v>9.8900055388968387E-5</c:v>
                </c:pt>
                <c:pt idx="1573">
                  <c:v>7.2249802957777992E-5</c:v>
                </c:pt>
                <c:pt idx="1574">
                  <c:v>6.6533128674941709E-5</c:v>
                </c:pt>
                <c:pt idx="1575">
                  <c:v>6.3587568683317681E-5</c:v>
                </c:pt>
                <c:pt idx="1576">
                  <c:v>3.0731186706971302E-5</c:v>
                </c:pt>
                <c:pt idx="1577">
                  <c:v>1.0961653573065658E-4</c:v>
                </c:pt>
                <c:pt idx="1578">
                  <c:v>6.4766731351129569E-5</c:v>
                </c:pt>
                <c:pt idx="1579">
                  <c:v>1.1943338146192294E-4</c:v>
                </c:pt>
                <c:pt idx="1580">
                  <c:v>5.0921349221179077E-5</c:v>
                </c:pt>
                <c:pt idx="1581">
                  <c:v>4.8375894675007551E-5</c:v>
                </c:pt>
                <c:pt idx="1582">
                  <c:v>4.3779684080200759E-5</c:v>
                </c:pt>
                <c:pt idx="1583">
                  <c:v>7.3146643389832575E-5</c:v>
                </c:pt>
                <c:pt idx="1584">
                  <c:v>3.7700140057886894E-5</c:v>
                </c:pt>
                <c:pt idx="1585">
                  <c:v>3.8562593843425205E-6</c:v>
                </c:pt>
                <c:pt idx="1586">
                  <c:v>3.9743267850154554E-5</c:v>
                </c:pt>
                <c:pt idx="1587">
                  <c:v>1.1556110221338378E-4</c:v>
                </c:pt>
                <c:pt idx="1588">
                  <c:v>5.4797092732996484E-5</c:v>
                </c:pt>
                <c:pt idx="1589">
                  <c:v>4.9378308652432213E-5</c:v>
                </c:pt>
                <c:pt idx="1590">
                  <c:v>2.3049530006985951E-5</c:v>
                </c:pt>
                <c:pt idx="1591">
                  <c:v>7.8098366311102589E-6</c:v>
                </c:pt>
                <c:pt idx="1592">
                  <c:v>6.0343430853853369E-5</c:v>
                </c:pt>
                <c:pt idx="1593">
                  <c:v>4.8898304168462165E-5</c:v>
                </c:pt>
                <c:pt idx="1594">
                  <c:v>5.3972035579591327E-5</c:v>
                </c:pt>
                <c:pt idx="1595">
                  <c:v>4.6188300908486725E-5</c:v>
                </c:pt>
                <c:pt idx="1596">
                  <c:v>4.4030866268738115E-5</c:v>
                </c:pt>
                <c:pt idx="1597">
                  <c:v>5.8594757952320246E-5</c:v>
                </c:pt>
                <c:pt idx="1598">
                  <c:v>1.2309084288178689E-5</c:v>
                </c:pt>
                <c:pt idx="1599">
                  <c:v>3.8200836266988878E-5</c:v>
                </c:pt>
                <c:pt idx="1600">
                  <c:v>1.020557382777273E-5</c:v>
                </c:pt>
                <c:pt idx="1601">
                  <c:v>5.780711193357258E-6</c:v>
                </c:pt>
                <c:pt idx="1602">
                  <c:v>3.3030899589884319E-6</c:v>
                </c:pt>
                <c:pt idx="1603">
                  <c:v>1.2642219679852929E-5</c:v>
                </c:pt>
                <c:pt idx="1604">
                  <c:v>7.5831571015988182E-5</c:v>
                </c:pt>
                <c:pt idx="1605">
                  <c:v>2.4449040864029163E-5</c:v>
                </c:pt>
                <c:pt idx="1606">
                  <c:v>1.0885389196114247E-5</c:v>
                </c:pt>
                <c:pt idx="1607">
                  <c:v>5.2466871159248148E-5</c:v>
                </c:pt>
                <c:pt idx="1608">
                  <c:v>7.7434542148606706E-5</c:v>
                </c:pt>
                <c:pt idx="1609">
                  <c:v>1.3007793102929867E-4</c:v>
                </c:pt>
                <c:pt idx="1610">
                  <c:v>9.725792046480169E-5</c:v>
                </c:pt>
                <c:pt idx="1611">
                  <c:v>2.82465838046031E-5</c:v>
                </c:pt>
                <c:pt idx="1612">
                  <c:v>4.3137643693557133E-5</c:v>
                </c:pt>
                <c:pt idx="1613">
                  <c:v>4.1144643714464895E-5</c:v>
                </c:pt>
                <c:pt idx="1614">
                  <c:v>8.0688192882248907E-5</c:v>
                </c:pt>
                <c:pt idx="1615">
                  <c:v>1.2171905024315515E-5</c:v>
                </c:pt>
                <c:pt idx="1616">
                  <c:v>4.0616664521353545E-5</c:v>
                </c:pt>
                <c:pt idx="1617">
                  <c:v>2.590283116241044E-5</c:v>
                </c:pt>
                <c:pt idx="1618">
                  <c:v>3.391723528955741E-5</c:v>
                </c:pt>
                <c:pt idx="1619">
                  <c:v>7.2170411496918864E-5</c:v>
                </c:pt>
                <c:pt idx="1620">
                  <c:v>5.9933878150124588E-5</c:v>
                </c:pt>
                <c:pt idx="1621">
                  <c:v>7.4994234031832547E-6</c:v>
                </c:pt>
                <c:pt idx="1622">
                  <c:v>2.5810719477376529E-5</c:v>
                </c:pt>
                <c:pt idx="1623">
                  <c:v>5.3022196037750603E-5</c:v>
                </c:pt>
                <c:pt idx="1624">
                  <c:v>7.608587179208984E-5</c:v>
                </c:pt>
                <c:pt idx="1625">
                  <c:v>1.1576924858662115E-4</c:v>
                </c:pt>
                <c:pt idx="1626">
                  <c:v>2.0001063130577681E-6</c:v>
                </c:pt>
                <c:pt idx="1627">
                  <c:v>3.1994086178146561E-5</c:v>
                </c:pt>
                <c:pt idx="1628">
                  <c:v>2.5437952659173165E-6</c:v>
                </c:pt>
                <c:pt idx="1629">
                  <c:v>1.0450320390475963E-4</c:v>
                </c:pt>
                <c:pt idx="1630">
                  <c:v>6.4589686169818828E-5</c:v>
                </c:pt>
                <c:pt idx="1631">
                  <c:v>4.1538145728292499E-5</c:v>
                </c:pt>
                <c:pt idx="1632">
                  <c:v>4.9280400658284276E-5</c:v>
                </c:pt>
                <c:pt idx="1633">
                  <c:v>4.2152808476433924E-5</c:v>
                </c:pt>
                <c:pt idx="1634">
                  <c:v>7.9960577790089401E-5</c:v>
                </c:pt>
                <c:pt idx="1635">
                  <c:v>2.508418675203075E-5</c:v>
                </c:pt>
                <c:pt idx="1636">
                  <c:v>1.0638945363792159E-5</c:v>
                </c:pt>
                <c:pt idx="1637">
                  <c:v>6.2211789860980418E-5</c:v>
                </c:pt>
                <c:pt idx="1638">
                  <c:v>5.8226755915191107E-5</c:v>
                </c:pt>
                <c:pt idx="1639">
                  <c:v>8.3018961436084646E-5</c:v>
                </c:pt>
                <c:pt idx="1640">
                  <c:v>1.2323958280889991E-4</c:v>
                </c:pt>
                <c:pt idx="1641">
                  <c:v>1.5529261979126499E-5</c:v>
                </c:pt>
                <c:pt idx="1642">
                  <c:v>2.5632593093285416E-5</c:v>
                </c:pt>
                <c:pt idx="1643">
                  <c:v>4.1013404260921086E-5</c:v>
                </c:pt>
                <c:pt idx="1644">
                  <c:v>2.8342696446878396E-5</c:v>
                </c:pt>
                <c:pt idx="1645">
                  <c:v>6.5951742182194113E-5</c:v>
                </c:pt>
                <c:pt idx="1646">
                  <c:v>8.0326974311538922E-5</c:v>
                </c:pt>
                <c:pt idx="1647">
                  <c:v>7.9055469459610259E-5</c:v>
                </c:pt>
                <c:pt idx="1648">
                  <c:v>2.2899172850654019E-5</c:v>
                </c:pt>
                <c:pt idx="1649">
                  <c:v>3.0589223686987073E-5</c:v>
                </c:pt>
                <c:pt idx="1650">
                  <c:v>5.2238505691425316E-5</c:v>
                </c:pt>
                <c:pt idx="1651">
                  <c:v>4.0046403622097525E-5</c:v>
                </c:pt>
                <c:pt idx="1652">
                  <c:v>4.4814593947660391E-5</c:v>
                </c:pt>
                <c:pt idx="1653">
                  <c:v>6.5630821184476626E-5</c:v>
                </c:pt>
                <c:pt idx="1654">
                  <c:v>9.1147232629289123E-5</c:v>
                </c:pt>
                <c:pt idx="1655">
                  <c:v>7.7993525724495591E-5</c:v>
                </c:pt>
                <c:pt idx="1656">
                  <c:v>6.7972248009323411E-5</c:v>
                </c:pt>
                <c:pt idx="1657">
                  <c:v>3.9242638679004826E-5</c:v>
                </c:pt>
                <c:pt idx="1658">
                  <c:v>8.8784294724023489E-5</c:v>
                </c:pt>
                <c:pt idx="1659">
                  <c:v>4.3818350261211737E-5</c:v>
                </c:pt>
                <c:pt idx="1660">
                  <c:v>1.1076869179929371E-4</c:v>
                </c:pt>
                <c:pt idx="1661">
                  <c:v>6.1271168156815583E-5</c:v>
                </c:pt>
                <c:pt idx="1662">
                  <c:v>3.7634041469934887E-5</c:v>
                </c:pt>
                <c:pt idx="1663">
                  <c:v>7.8591832134419446E-6</c:v>
                </c:pt>
                <c:pt idx="1664">
                  <c:v>2.8518667525315419E-5</c:v>
                </c:pt>
                <c:pt idx="1665">
                  <c:v>7.9211643444091273E-5</c:v>
                </c:pt>
                <c:pt idx="1666">
                  <c:v>8.3241988759146781E-5</c:v>
                </c:pt>
                <c:pt idx="1667">
                  <c:v>1.9071435590331455E-5</c:v>
                </c:pt>
                <c:pt idx="1668">
                  <c:v>5.747115432789817E-5</c:v>
                </c:pt>
                <c:pt idx="1669">
                  <c:v>1.1087945590995711E-4</c:v>
                </c:pt>
                <c:pt idx="1670">
                  <c:v>7.8898075149895817E-5</c:v>
                </c:pt>
                <c:pt idx="1671">
                  <c:v>6.6101142209000865E-5</c:v>
                </c:pt>
                <c:pt idx="1672">
                  <c:v>2.9263140288022245E-5</c:v>
                </c:pt>
                <c:pt idx="1673">
                  <c:v>6.3536727817201279E-5</c:v>
                </c:pt>
                <c:pt idx="1674">
                  <c:v>6.8206076722526475E-5</c:v>
                </c:pt>
                <c:pt idx="1675">
                  <c:v>6.9458772397515032E-5</c:v>
                </c:pt>
                <c:pt idx="1676">
                  <c:v>9.41368018524488E-5</c:v>
                </c:pt>
                <c:pt idx="1677">
                  <c:v>6.3632324253226174E-5</c:v>
                </c:pt>
                <c:pt idx="1678">
                  <c:v>7.1493836063546948E-6</c:v>
                </c:pt>
                <c:pt idx="1679">
                  <c:v>7.5578843278869111E-5</c:v>
                </c:pt>
                <c:pt idx="1680">
                  <c:v>3.1305525133976288E-5</c:v>
                </c:pt>
                <c:pt idx="1681">
                  <c:v>5.4739126595968957E-5</c:v>
                </c:pt>
                <c:pt idx="1682">
                  <c:v>3.0819213995138549E-5</c:v>
                </c:pt>
                <c:pt idx="1683">
                  <c:v>4.844426194113124E-5</c:v>
                </c:pt>
                <c:pt idx="1684">
                  <c:v>1.0097355269421757E-4</c:v>
                </c:pt>
                <c:pt idx="1685">
                  <c:v>9.0200899897808598E-5</c:v>
                </c:pt>
                <c:pt idx="1686">
                  <c:v>7.5849663612015733E-5</c:v>
                </c:pt>
                <c:pt idx="1687">
                  <c:v>3.2613513995341915E-5</c:v>
                </c:pt>
                <c:pt idx="1688">
                  <c:v>5.2492529884176276E-5</c:v>
                </c:pt>
                <c:pt idx="1689">
                  <c:v>4.9018299438297621E-5</c:v>
                </c:pt>
                <c:pt idx="1690">
                  <c:v>6.5465212875955616E-5</c:v>
                </c:pt>
                <c:pt idx="1691">
                  <c:v>7.0791079599207644E-5</c:v>
                </c:pt>
                <c:pt idx="1692">
                  <c:v>6.5060873492311824E-5</c:v>
                </c:pt>
                <c:pt idx="1693">
                  <c:v>3.5855740159306534E-5</c:v>
                </c:pt>
                <c:pt idx="1694">
                  <c:v>6.5994951632241723E-5</c:v>
                </c:pt>
                <c:pt idx="1695">
                  <c:v>1.5308754733175533E-5</c:v>
                </c:pt>
                <c:pt idx="1696">
                  <c:v>2.8455873951061328E-5</c:v>
                </c:pt>
                <c:pt idx="1697">
                  <c:v>5.193032934956023E-5</c:v>
                </c:pt>
                <c:pt idx="1698">
                  <c:v>4.9579234656381593E-5</c:v>
                </c:pt>
                <c:pt idx="1699">
                  <c:v>8.084907085658324E-5</c:v>
                </c:pt>
                <c:pt idx="1700">
                  <c:v>6.2940776820474717E-5</c:v>
                </c:pt>
                <c:pt idx="1701">
                  <c:v>1.0166464728195631E-4</c:v>
                </c:pt>
                <c:pt idx="1702">
                  <c:v>1.0753580957628788E-4</c:v>
                </c:pt>
                <c:pt idx="1703">
                  <c:v>4.2510391333649606E-5</c:v>
                </c:pt>
                <c:pt idx="1704">
                  <c:v>4.04980942985423E-5</c:v>
                </c:pt>
                <c:pt idx="1705">
                  <c:v>5.1357978320146455E-5</c:v>
                </c:pt>
                <c:pt idx="1706">
                  <c:v>3.0922251035638037E-5</c:v>
                </c:pt>
                <c:pt idx="1707">
                  <c:v>7.54989504197655E-5</c:v>
                </c:pt>
                <c:pt idx="1708">
                  <c:v>3.3560501414044532E-5</c:v>
                </c:pt>
                <c:pt idx="1709">
                  <c:v>4.92634256050466E-5</c:v>
                </c:pt>
                <c:pt idx="1710">
                  <c:v>4.4831557463235646E-5</c:v>
                </c:pt>
                <c:pt idx="1711">
                  <c:v>3.0139585628605411E-5</c:v>
                </c:pt>
                <c:pt idx="1712">
                  <c:v>4.2829015390345254E-5</c:v>
                </c:pt>
                <c:pt idx="1713">
                  <c:v>5.2411585961348667E-5</c:v>
                </c:pt>
                <c:pt idx="1714">
                  <c:v>5.570642403096942E-5</c:v>
                </c:pt>
                <c:pt idx="1715">
                  <c:v>3.5723478111111774E-5</c:v>
                </c:pt>
                <c:pt idx="1716">
                  <c:v>1.0095698269053694E-4</c:v>
                </c:pt>
                <c:pt idx="1717">
                  <c:v>1.0255426791334274E-4</c:v>
                </c:pt>
                <c:pt idx="1718">
                  <c:v>5.1164561056445864E-5</c:v>
                </c:pt>
                <c:pt idx="1719">
                  <c:v>6.8951337354562208E-6</c:v>
                </c:pt>
                <c:pt idx="1720">
                  <c:v>5.3689232422950298E-5</c:v>
                </c:pt>
                <c:pt idx="1721">
                  <c:v>3.974897005737503E-5</c:v>
                </c:pt>
                <c:pt idx="1722">
                  <c:v>7.7069250807365047E-5</c:v>
                </c:pt>
                <c:pt idx="1723">
                  <c:v>6.2087005550915473E-6</c:v>
                </c:pt>
                <c:pt idx="1724">
                  <c:v>2.604063794993894E-5</c:v>
                </c:pt>
                <c:pt idx="1725">
                  <c:v>7.8012530047480772E-5</c:v>
                </c:pt>
                <c:pt idx="1726">
                  <c:v>1.0271972768009252E-4</c:v>
                </c:pt>
                <c:pt idx="1727">
                  <c:v>3.2592624267584487E-5</c:v>
                </c:pt>
                <c:pt idx="1728">
                  <c:v>7.7912368635784179E-5</c:v>
                </c:pt>
                <c:pt idx="1729">
                  <c:v>3.2606648093137525E-5</c:v>
                </c:pt>
                <c:pt idx="1730">
                  <c:v>1.9479654330995663E-6</c:v>
                </c:pt>
                <c:pt idx="1731">
                  <c:v>8.4874567091460326E-5</c:v>
                </c:pt>
                <c:pt idx="1732">
                  <c:v>6.9959717598397519E-5</c:v>
                </c:pt>
                <c:pt idx="1733">
                  <c:v>8.6180083634058099E-5</c:v>
                </c:pt>
                <c:pt idx="1734">
                  <c:v>4.3094229777053448E-5</c:v>
                </c:pt>
                <c:pt idx="1735">
                  <c:v>6.0365963841345768E-5</c:v>
                </c:pt>
                <c:pt idx="1736">
                  <c:v>4.7424114207496723E-5</c:v>
                </c:pt>
                <c:pt idx="1737">
                  <c:v>3.4163744863006959E-5</c:v>
                </c:pt>
                <c:pt idx="1738">
                  <c:v>2.5356752697247669E-5</c:v>
                </c:pt>
                <c:pt idx="1739">
                  <c:v>6.7957974223521028E-5</c:v>
                </c:pt>
                <c:pt idx="1740">
                  <c:v>7.7213638178827526E-5</c:v>
                </c:pt>
                <c:pt idx="1741">
                  <c:v>1.1004390187110444E-4</c:v>
                </c:pt>
                <c:pt idx="1742">
                  <c:v>5.0604908078276167E-5</c:v>
                </c:pt>
                <c:pt idx="1743">
                  <c:v>6.9993254366112014E-5</c:v>
                </c:pt>
                <c:pt idx="1744">
                  <c:v>6.0176983818376579E-5</c:v>
                </c:pt>
                <c:pt idx="1745">
                  <c:v>5.8785925451692841E-6</c:v>
                </c:pt>
                <c:pt idx="1746">
                  <c:v>8.915137528628416E-5</c:v>
                </c:pt>
                <c:pt idx="1747">
                  <c:v>1.9315810609460215E-5</c:v>
                </c:pt>
                <c:pt idx="1748">
                  <c:v>1.301038878124374E-4</c:v>
                </c:pt>
                <c:pt idx="1749">
                  <c:v>6.5275004582733404E-5</c:v>
                </c:pt>
                <c:pt idx="1750">
                  <c:v>4.0845252467577117E-5</c:v>
                </c:pt>
                <c:pt idx="1751">
                  <c:v>1.8569052280913625E-5</c:v>
                </c:pt>
                <c:pt idx="1752">
                  <c:v>2.442681475671917E-5</c:v>
                </c:pt>
                <c:pt idx="1753">
                  <c:v>3.6191146989629425E-5</c:v>
                </c:pt>
                <c:pt idx="1754">
                  <c:v>9.6639315462344528E-5</c:v>
                </c:pt>
                <c:pt idx="1755">
                  <c:v>3.6442095108967903E-5</c:v>
                </c:pt>
                <c:pt idx="1756">
                  <c:v>1.1118545954782777E-4</c:v>
                </c:pt>
                <c:pt idx="1757">
                  <c:v>1.1017466414468224E-4</c:v>
                </c:pt>
                <c:pt idx="1758">
                  <c:v>9.2927183204387668E-5</c:v>
                </c:pt>
                <c:pt idx="1759">
                  <c:v>3.6829815359006287E-5</c:v>
                </c:pt>
                <c:pt idx="1760">
                  <c:v>2.7615004916857509E-5</c:v>
                </c:pt>
                <c:pt idx="1761">
                  <c:v>3.5084941656180885E-5</c:v>
                </c:pt>
                <c:pt idx="1762">
                  <c:v>3.7087839865405723E-5</c:v>
                </c:pt>
                <c:pt idx="1763">
                  <c:v>1.0421098780477771E-4</c:v>
                </c:pt>
                <c:pt idx="1764">
                  <c:v>9.6111960564456022E-5</c:v>
                </c:pt>
                <c:pt idx="1765">
                  <c:v>3.2208957060203455E-5</c:v>
                </c:pt>
                <c:pt idx="1766">
                  <c:v>2.6431565193290639E-5</c:v>
                </c:pt>
                <c:pt idx="1767">
                  <c:v>6.581342238946214E-5</c:v>
                </c:pt>
                <c:pt idx="1768">
                  <c:v>7.6939132950579477E-5</c:v>
                </c:pt>
                <c:pt idx="1769">
                  <c:v>6.0037261631548952E-6</c:v>
                </c:pt>
                <c:pt idx="1770">
                  <c:v>1.5157951386699957E-5</c:v>
                </c:pt>
                <c:pt idx="1771">
                  <c:v>1.2413219514540545E-4</c:v>
                </c:pt>
                <c:pt idx="1772">
                  <c:v>6.746329988035712E-5</c:v>
                </c:pt>
                <c:pt idx="1773">
                  <c:v>8.9294481935346993E-5</c:v>
                </c:pt>
                <c:pt idx="1774">
                  <c:v>3.6059190935328896E-5</c:v>
                </c:pt>
                <c:pt idx="1775">
                  <c:v>8.8210899109218752E-6</c:v>
                </c:pt>
                <c:pt idx="1776">
                  <c:v>3.0282321032078148E-5</c:v>
                </c:pt>
                <c:pt idx="1777">
                  <c:v>6.1096750148614584E-5</c:v>
                </c:pt>
                <c:pt idx="1778">
                  <c:v>2.5550385860198229E-5</c:v>
                </c:pt>
                <c:pt idx="1779">
                  <c:v>8.0805692410890109E-5</c:v>
                </c:pt>
                <c:pt idx="1780">
                  <c:v>1.6218872477260096E-5</c:v>
                </c:pt>
                <c:pt idx="1781">
                  <c:v>3.5098197885715337E-5</c:v>
                </c:pt>
                <c:pt idx="1782">
                  <c:v>4.3612823447631766E-5</c:v>
                </c:pt>
                <c:pt idx="1783">
                  <c:v>9.2781178798979113E-5</c:v>
                </c:pt>
                <c:pt idx="1784">
                  <c:v>5.1045347845074681E-5</c:v>
                </c:pt>
                <c:pt idx="1785">
                  <c:v>4.2752599587152423E-5</c:v>
                </c:pt>
                <c:pt idx="1786">
                  <c:v>4.6369126198620736E-5</c:v>
                </c:pt>
                <c:pt idx="1787">
                  <c:v>3.0844996719900874E-5</c:v>
                </c:pt>
                <c:pt idx="1788">
                  <c:v>7.6527564992164078E-5</c:v>
                </c:pt>
                <c:pt idx="1789">
                  <c:v>1.2630995127593436E-5</c:v>
                </c:pt>
                <c:pt idx="1790">
                  <c:v>8.822522521470259E-5</c:v>
                </c:pt>
                <c:pt idx="1791">
                  <c:v>2.8659444740856394E-5</c:v>
                </c:pt>
                <c:pt idx="1792">
                  <c:v>5.6443052866178945E-5</c:v>
                </c:pt>
                <c:pt idx="1793">
                  <c:v>1.7827544405554014E-5</c:v>
                </c:pt>
                <c:pt idx="1794">
                  <c:v>8.0830460326616584E-5</c:v>
                </c:pt>
                <c:pt idx="1795">
                  <c:v>8.1305698789991998E-5</c:v>
                </c:pt>
                <c:pt idx="1796">
                  <c:v>1.2866837007158616E-5</c:v>
                </c:pt>
                <c:pt idx="1797">
                  <c:v>3.5693817740886458E-5</c:v>
                </c:pt>
                <c:pt idx="1798">
                  <c:v>7.1375787202655505E-5</c:v>
                </c:pt>
                <c:pt idx="1799">
                  <c:v>5.2833258989488242E-5</c:v>
                </c:pt>
                <c:pt idx="1800">
                  <c:v>2.5925761481597054E-5</c:v>
                </c:pt>
                <c:pt idx="1801">
                  <c:v>5.6871597474149079E-5</c:v>
                </c:pt>
                <c:pt idx="1802">
                  <c:v>4.6001939228229176E-5</c:v>
                </c:pt>
                <c:pt idx="1803">
                  <c:v>5.9835621031575082E-5</c:v>
                </c:pt>
                <c:pt idx="1804">
                  <c:v>4.7232417698707888E-5</c:v>
                </c:pt>
                <c:pt idx="1805">
                  <c:v>9.5434992182347682E-5</c:v>
                </c:pt>
                <c:pt idx="1806">
                  <c:v>3.3855997028725551E-5</c:v>
                </c:pt>
                <c:pt idx="1807">
                  <c:v>4.9711313899808943E-5</c:v>
                </c:pt>
                <c:pt idx="1808">
                  <c:v>6.1899243677152917E-5</c:v>
                </c:pt>
                <c:pt idx="1809">
                  <c:v>8.9011038739073952E-5</c:v>
                </c:pt>
                <c:pt idx="1810">
                  <c:v>3.8681764725210373E-5</c:v>
                </c:pt>
                <c:pt idx="1811">
                  <c:v>2.041034010289762E-5</c:v>
                </c:pt>
                <c:pt idx="1812">
                  <c:v>6.385455050489387E-5</c:v>
                </c:pt>
                <c:pt idx="1813">
                  <c:v>3.5461348741789331E-5</c:v>
                </c:pt>
                <c:pt idx="1814">
                  <c:v>2.5742991615343367E-5</c:v>
                </c:pt>
                <c:pt idx="1815">
                  <c:v>5.4479886096443905E-5</c:v>
                </c:pt>
                <c:pt idx="1816">
                  <c:v>9.0090165101553996E-5</c:v>
                </c:pt>
                <c:pt idx="1817">
                  <c:v>3.8290897567812888E-5</c:v>
                </c:pt>
                <c:pt idx="1818">
                  <c:v>4.3241759897469312E-5</c:v>
                </c:pt>
                <c:pt idx="1819">
                  <c:v>8.3921626061594465E-5</c:v>
                </c:pt>
                <c:pt idx="1820">
                  <c:v>5.5069245678844677E-5</c:v>
                </c:pt>
                <c:pt idx="1821">
                  <c:v>1.8585706761154632E-5</c:v>
                </c:pt>
                <c:pt idx="1822">
                  <c:v>9.0261383702820787E-5</c:v>
                </c:pt>
                <c:pt idx="1823">
                  <c:v>7.9774928915830933E-5</c:v>
                </c:pt>
                <c:pt idx="1824">
                  <c:v>9.245018803085129E-5</c:v>
                </c:pt>
                <c:pt idx="1825">
                  <c:v>5.3429225104044352E-5</c:v>
                </c:pt>
                <c:pt idx="1826">
                  <c:v>3.8024762832659996E-5</c:v>
                </c:pt>
                <c:pt idx="1827">
                  <c:v>5.4433571988687933E-5</c:v>
                </c:pt>
                <c:pt idx="1828">
                  <c:v>5.1687774404805427E-5</c:v>
                </c:pt>
                <c:pt idx="1829">
                  <c:v>3.8323596414459361E-6</c:v>
                </c:pt>
                <c:pt idx="1830">
                  <c:v>5.0811373657624771E-5</c:v>
                </c:pt>
                <c:pt idx="1831">
                  <c:v>7.4948134593653986E-5</c:v>
                </c:pt>
                <c:pt idx="1832">
                  <c:v>4.6606269098116776E-5</c:v>
                </c:pt>
                <c:pt idx="1833">
                  <c:v>4.2667194291940883E-5</c:v>
                </c:pt>
                <c:pt idx="1834">
                  <c:v>1.1910773135738783E-4</c:v>
                </c:pt>
                <c:pt idx="1835">
                  <c:v>8.8811323537293718E-5</c:v>
                </c:pt>
                <c:pt idx="1836">
                  <c:v>2.914490491352373E-5</c:v>
                </c:pt>
                <c:pt idx="1837">
                  <c:v>6.335820430806138E-5</c:v>
                </c:pt>
                <c:pt idx="1838">
                  <c:v>1.0356047190055011E-4</c:v>
                </c:pt>
                <c:pt idx="1839">
                  <c:v>8.3163249802958731E-5</c:v>
                </c:pt>
                <c:pt idx="1840">
                  <c:v>4.7605044187116838E-5</c:v>
                </c:pt>
                <c:pt idx="1841">
                  <c:v>9.062887208763332E-6</c:v>
                </c:pt>
                <c:pt idx="1842">
                  <c:v>3.6824346584333917E-5</c:v>
                </c:pt>
                <c:pt idx="1843">
                  <c:v>5.2877110190794168E-5</c:v>
                </c:pt>
                <c:pt idx="1844">
                  <c:v>1.0386393945849036E-5</c:v>
                </c:pt>
                <c:pt idx="1845">
                  <c:v>7.7390801509339384E-5</c:v>
                </c:pt>
                <c:pt idx="1846">
                  <c:v>1.000500788801343E-4</c:v>
                </c:pt>
                <c:pt idx="1847">
                  <c:v>2.3634645208014458E-5</c:v>
                </c:pt>
                <c:pt idx="1848">
                  <c:v>1.1284423036269176E-5</c:v>
                </c:pt>
                <c:pt idx="1849">
                  <c:v>7.6972959115046574E-5</c:v>
                </c:pt>
                <c:pt idx="1850">
                  <c:v>4.7730705169279088E-5</c:v>
                </c:pt>
                <c:pt idx="1851">
                  <c:v>3.0003456357941281E-5</c:v>
                </c:pt>
                <c:pt idx="1852">
                  <c:v>4.9340764542126174E-5</c:v>
                </c:pt>
                <c:pt idx="1853">
                  <c:v>4.8946986659905228E-5</c:v>
                </c:pt>
                <c:pt idx="1854">
                  <c:v>8.9959219999177645E-5</c:v>
                </c:pt>
                <c:pt idx="1855">
                  <c:v>2.0091229563022188E-5</c:v>
                </c:pt>
                <c:pt idx="1856">
                  <c:v>1.9596005775094331E-5</c:v>
                </c:pt>
                <c:pt idx="1857">
                  <c:v>1.3499235288206625E-5</c:v>
                </c:pt>
                <c:pt idx="1858">
                  <c:v>2.8131269229196753E-5</c:v>
                </c:pt>
                <c:pt idx="1859">
                  <c:v>6.3565966356743611E-6</c:v>
                </c:pt>
                <c:pt idx="1860">
                  <c:v>3.31865511567069E-5</c:v>
                </c:pt>
                <c:pt idx="1861">
                  <c:v>8.9279112547873185E-5</c:v>
                </c:pt>
                <c:pt idx="1862">
                  <c:v>1.2160283433277928E-5</c:v>
                </c:pt>
                <c:pt idx="1863">
                  <c:v>4.1954128424943719E-5</c:v>
                </c:pt>
                <c:pt idx="1864">
                  <c:v>2.8936432688009756E-5</c:v>
                </c:pt>
                <c:pt idx="1865">
                  <c:v>1.7763831552161946E-7</c:v>
                </c:pt>
                <c:pt idx="1866">
                  <c:v>5.1262965234984251E-5</c:v>
                </c:pt>
                <c:pt idx="1867">
                  <c:v>4.3215749905655008E-5</c:v>
                </c:pt>
                <c:pt idx="1868">
                  <c:v>7.1964803120582114E-5</c:v>
                </c:pt>
                <c:pt idx="1869">
                  <c:v>1.3479919452038475E-4</c:v>
                </c:pt>
                <c:pt idx="1870">
                  <c:v>3.4490933238548177E-5</c:v>
                </c:pt>
                <c:pt idx="1871">
                  <c:v>4.9787715504078609E-5</c:v>
                </c:pt>
                <c:pt idx="1872">
                  <c:v>2.0906798672740681E-5</c:v>
                </c:pt>
                <c:pt idx="1873">
                  <c:v>4.5982600628518873E-5</c:v>
                </c:pt>
                <c:pt idx="1874">
                  <c:v>4.0050437730526432E-5</c:v>
                </c:pt>
                <c:pt idx="1875">
                  <c:v>6.4012724984714577E-6</c:v>
                </c:pt>
                <c:pt idx="1876">
                  <c:v>5.0925095749387773E-5</c:v>
                </c:pt>
                <c:pt idx="1877">
                  <c:v>7.5354041033803875E-5</c:v>
                </c:pt>
                <c:pt idx="1878">
                  <c:v>1.8822673733955568E-5</c:v>
                </c:pt>
                <c:pt idx="1879">
                  <c:v>1.3845671380757921E-5</c:v>
                </c:pt>
                <c:pt idx="1880">
                  <c:v>1.9474349220710113E-5</c:v>
                </c:pt>
                <c:pt idx="1881">
                  <c:v>2.6895604311799402E-5</c:v>
                </c:pt>
                <c:pt idx="1882">
                  <c:v>2.0609303025777189E-5</c:v>
                </c:pt>
                <c:pt idx="1883">
                  <c:v>5.0631129465913417E-5</c:v>
                </c:pt>
                <c:pt idx="1884">
                  <c:v>1.413741912386698E-4</c:v>
                </c:pt>
                <c:pt idx="1885">
                  <c:v>1.2636199981283634E-5</c:v>
                </c:pt>
                <c:pt idx="1886">
                  <c:v>2.7989296119504286E-5</c:v>
                </c:pt>
                <c:pt idx="1887">
                  <c:v>3.0339821357190055E-5</c:v>
                </c:pt>
                <c:pt idx="1888">
                  <c:v>1.8635571944035034E-5</c:v>
                </c:pt>
                <c:pt idx="1889">
                  <c:v>3.0880066384220626E-5</c:v>
                </c:pt>
                <c:pt idx="1890">
                  <c:v>2.5030587938167392E-5</c:v>
                </c:pt>
                <c:pt idx="1891">
                  <c:v>2.5944288584499018E-5</c:v>
                </c:pt>
                <c:pt idx="1892">
                  <c:v>8.5930895673814073E-5</c:v>
                </c:pt>
                <c:pt idx="1893">
                  <c:v>4.0885022212380873E-5</c:v>
                </c:pt>
                <c:pt idx="1894">
                  <c:v>4.4598309367256804E-5</c:v>
                </c:pt>
                <c:pt idx="1895">
                  <c:v>2.0305363098920088E-5</c:v>
                </c:pt>
                <c:pt idx="1896">
                  <c:v>1.2212547649411583E-5</c:v>
                </c:pt>
                <c:pt idx="1897">
                  <c:v>2.6731943035327476E-5</c:v>
                </c:pt>
                <c:pt idx="1898">
                  <c:v>2.626040866974874E-5</c:v>
                </c:pt>
                <c:pt idx="1899">
                  <c:v>4.6791359775059618E-5</c:v>
                </c:pt>
                <c:pt idx="1900">
                  <c:v>5.233844494596418E-5</c:v>
                </c:pt>
                <c:pt idx="1901">
                  <c:v>9.7116927336706173E-5</c:v>
                </c:pt>
                <c:pt idx="1902">
                  <c:v>2.628175117816456E-5</c:v>
                </c:pt>
                <c:pt idx="1903">
                  <c:v>1.2823440098325935E-5</c:v>
                </c:pt>
                <c:pt idx="1904">
                  <c:v>5.6068395271033473E-5</c:v>
                </c:pt>
                <c:pt idx="1905">
                  <c:v>4.2344438314702404E-5</c:v>
                </c:pt>
                <c:pt idx="1906">
                  <c:v>2.6640259834525622E-5</c:v>
                </c:pt>
                <c:pt idx="1907">
                  <c:v>5.7623699023265785E-5</c:v>
                </c:pt>
                <c:pt idx="1908">
                  <c:v>3.4814375173930384E-5</c:v>
                </c:pt>
                <c:pt idx="1909">
                  <c:v>6.4070389232363274E-5</c:v>
                </c:pt>
                <c:pt idx="1910">
                  <c:v>5.8768557683361551E-5</c:v>
                </c:pt>
                <c:pt idx="1911">
                  <c:v>1.0463622499204159E-5</c:v>
                </c:pt>
                <c:pt idx="1912">
                  <c:v>8.4191724034428259E-5</c:v>
                </c:pt>
                <c:pt idx="1913">
                  <c:v>6.9989114903114066E-5</c:v>
                </c:pt>
                <c:pt idx="1914">
                  <c:v>3.9025291311089841E-5</c:v>
                </c:pt>
                <c:pt idx="1915">
                  <c:v>9.2678348890337921E-5</c:v>
                </c:pt>
                <c:pt idx="1916">
                  <c:v>4.7981303162962474E-5</c:v>
                </c:pt>
                <c:pt idx="1917">
                  <c:v>1.3630111003636152E-5</c:v>
                </c:pt>
                <c:pt idx="1918">
                  <c:v>2.6062057264615923E-5</c:v>
                </c:pt>
                <c:pt idx="1919">
                  <c:v>3.3456406146994562E-5</c:v>
                </c:pt>
                <c:pt idx="1920">
                  <c:v>1.0955510943796962E-4</c:v>
                </c:pt>
                <c:pt idx="1921">
                  <c:v>6.0191944271296444E-6</c:v>
                </c:pt>
                <c:pt idx="1922">
                  <c:v>6.5574186881589284E-5</c:v>
                </c:pt>
                <c:pt idx="1923">
                  <c:v>1.144647097298515E-5</c:v>
                </c:pt>
                <c:pt idx="1924">
                  <c:v>5.4529011449341684E-5</c:v>
                </c:pt>
                <c:pt idx="1925">
                  <c:v>7.6081878520705705E-5</c:v>
                </c:pt>
                <c:pt idx="1926">
                  <c:v>7.9227276480252466E-6</c:v>
                </c:pt>
                <c:pt idx="1927">
                  <c:v>5.9604020519564801E-5</c:v>
                </c:pt>
                <c:pt idx="1928">
                  <c:v>1.0486335980523556E-4</c:v>
                </c:pt>
                <c:pt idx="1929">
                  <c:v>6.6494602247421289E-5</c:v>
                </c:pt>
                <c:pt idx="1930">
                  <c:v>4.0921367082201011E-5</c:v>
                </c:pt>
                <c:pt idx="1931">
                  <c:v>2.0550623631463203E-5</c:v>
                </c:pt>
                <c:pt idx="1932">
                  <c:v>1.3444699518027611E-5</c:v>
                </c:pt>
                <c:pt idx="1933">
                  <c:v>3.7963110405839435E-5</c:v>
                </c:pt>
                <c:pt idx="1934">
                  <c:v>5.5828109237994093E-5</c:v>
                </c:pt>
                <c:pt idx="1935">
                  <c:v>9.8453682163403999E-5</c:v>
                </c:pt>
                <c:pt idx="1936">
                  <c:v>1.3388782252515049E-5</c:v>
                </c:pt>
                <c:pt idx="1937">
                  <c:v>9.5702329827408318E-5</c:v>
                </c:pt>
                <c:pt idx="1938">
                  <c:v>3.4039170346747497E-6</c:v>
                </c:pt>
                <c:pt idx="1939">
                  <c:v>1.6141034377264988E-5</c:v>
                </c:pt>
                <c:pt idx="1940">
                  <c:v>1.6690563370495878E-5</c:v>
                </c:pt>
                <c:pt idx="1941">
                  <c:v>1.0353166637285221E-5</c:v>
                </c:pt>
                <c:pt idx="1942">
                  <c:v>6.2916978826270734E-5</c:v>
                </c:pt>
                <c:pt idx="1943">
                  <c:v>1.3422084612108417E-4</c:v>
                </c:pt>
                <c:pt idx="1944">
                  <c:v>9.1989185918252964E-5</c:v>
                </c:pt>
                <c:pt idx="1945">
                  <c:v>7.7433527644772857E-6</c:v>
                </c:pt>
                <c:pt idx="1946">
                  <c:v>1.1304256756490886E-5</c:v>
                </c:pt>
                <c:pt idx="1947">
                  <c:v>1.4052825390089259E-5</c:v>
                </c:pt>
                <c:pt idx="1948">
                  <c:v>2.5581170394062329E-5</c:v>
                </c:pt>
                <c:pt idx="1949">
                  <c:v>1.934843043779248E-5</c:v>
                </c:pt>
                <c:pt idx="1950">
                  <c:v>4.9605993074220828E-5</c:v>
                </c:pt>
                <c:pt idx="1951">
                  <c:v>3.5776931295555963E-5</c:v>
                </c:pt>
                <c:pt idx="1952">
                  <c:v>1.0198914953144039E-4</c:v>
                </c:pt>
                <c:pt idx="1953">
                  <c:v>1.0842105527564887E-5</c:v>
                </c:pt>
                <c:pt idx="1954">
                  <c:v>1.8738775655656331E-5</c:v>
                </c:pt>
                <c:pt idx="1955">
                  <c:v>3.8207064155710545E-5</c:v>
                </c:pt>
                <c:pt idx="1956">
                  <c:v>1.568941928340185E-5</c:v>
                </c:pt>
                <c:pt idx="1957">
                  <c:v>3.2414300218684356E-5</c:v>
                </c:pt>
                <c:pt idx="1958">
                  <c:v>1.3043140612536179E-5</c:v>
                </c:pt>
                <c:pt idx="1959">
                  <c:v>4.2818105906725761E-5</c:v>
                </c:pt>
                <c:pt idx="1960">
                  <c:v>1.1264620067768221E-5</c:v>
                </c:pt>
                <c:pt idx="1961">
                  <c:v>2.9311591334736183E-5</c:v>
                </c:pt>
                <c:pt idx="1962">
                  <c:v>1.4239786264882226E-5</c:v>
                </c:pt>
                <c:pt idx="1963">
                  <c:v>8.093094265319686E-5</c:v>
                </c:pt>
                <c:pt idx="1964">
                  <c:v>5.2462804098234991E-5</c:v>
                </c:pt>
                <c:pt idx="1965">
                  <c:v>5.825544119583417E-5</c:v>
                </c:pt>
                <c:pt idx="1966">
                  <c:v>4.8864733549582878E-5</c:v>
                </c:pt>
                <c:pt idx="1967">
                  <c:v>2.6010404703741273E-5</c:v>
                </c:pt>
                <c:pt idx="1968">
                  <c:v>6.9329448441010007E-5</c:v>
                </c:pt>
                <c:pt idx="1969">
                  <c:v>3.3885898037578686E-5</c:v>
                </c:pt>
                <c:pt idx="1970">
                  <c:v>7.9911101211393905E-6</c:v>
                </c:pt>
                <c:pt idx="1971">
                  <c:v>1.3348753517882178E-4</c:v>
                </c:pt>
                <c:pt idx="1972">
                  <c:v>2.8523667529334361E-5</c:v>
                </c:pt>
                <c:pt idx="1973">
                  <c:v>1.6980655754191985E-5</c:v>
                </c:pt>
                <c:pt idx="1974">
                  <c:v>1.7352678905875517E-5</c:v>
                </c:pt>
                <c:pt idx="1975">
                  <c:v>5.4952579262470318E-5</c:v>
                </c:pt>
                <c:pt idx="1976">
                  <c:v>8.927344795499227E-5</c:v>
                </c:pt>
                <c:pt idx="1977">
                  <c:v>3.3679537457912641E-5</c:v>
                </c:pt>
                <c:pt idx="1978">
                  <c:v>6.8162986606332766E-5</c:v>
                </c:pt>
                <c:pt idx="1979">
                  <c:v>7.9652476903060719E-5</c:v>
                </c:pt>
                <c:pt idx="1980">
                  <c:v>3.4510510456576083E-5</c:v>
                </c:pt>
                <c:pt idx="1981">
                  <c:v>9.6824699245894985E-5</c:v>
                </c:pt>
                <c:pt idx="1982">
                  <c:v>1.726759135246039E-5</c:v>
                </c:pt>
                <c:pt idx="1983">
                  <c:v>2.365093157217764E-5</c:v>
                </c:pt>
                <c:pt idx="1984">
                  <c:v>1.1035330016440106E-4</c:v>
                </c:pt>
                <c:pt idx="1985">
                  <c:v>7.1181445730970466E-5</c:v>
                </c:pt>
                <c:pt idx="1986">
                  <c:v>8.1465778744435561E-5</c:v>
                </c:pt>
                <c:pt idx="1987">
                  <c:v>4.3595209635343744E-5</c:v>
                </c:pt>
                <c:pt idx="1988">
                  <c:v>2.4385077018356266E-5</c:v>
                </c:pt>
                <c:pt idx="1989">
                  <c:v>6.3826165372303181E-5</c:v>
                </c:pt>
                <c:pt idx="1990">
                  <c:v>6.3606497226770283E-5</c:v>
                </c:pt>
                <c:pt idx="1991">
                  <c:v>3.5651446902027118E-5</c:v>
                </c:pt>
                <c:pt idx="1992">
                  <c:v>2.0006901739958848E-5</c:v>
                </c:pt>
                <c:pt idx="1993">
                  <c:v>7.5924414956298869E-5</c:v>
                </c:pt>
                <c:pt idx="1994">
                  <c:v>4.7946066799331682E-5</c:v>
                </c:pt>
                <c:pt idx="1995">
                  <c:v>2.3069900071372434E-5</c:v>
                </c:pt>
                <c:pt idx="1996">
                  <c:v>7.9965635218222949E-5</c:v>
                </c:pt>
                <c:pt idx="1997">
                  <c:v>1.0922492580521596E-4</c:v>
                </c:pt>
                <c:pt idx="1998">
                  <c:v>1.1393169117203314E-4</c:v>
                </c:pt>
                <c:pt idx="1999">
                  <c:v>8.7735754429839075E-5</c:v>
                </c:pt>
                <c:pt idx="2000">
                  <c:v>7.1944834777582292E-5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227-4033-B9BD-3C540652D8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46389656"/>
        <c:axId val="646389984"/>
      </c:scatterChart>
      <c:valAx>
        <c:axId val="646389656"/>
        <c:scaling>
          <c:orientation val="minMax"/>
          <c:max val="1"/>
          <c:min val="-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r-HR" sz="1000" b="1" i="0" u="none" strike="noStrike" baseline="0">
                    <a:effectLst/>
                  </a:rPr>
                  <a:t>r</a:t>
                </a:r>
                <a:r>
                  <a:rPr lang="hr-HR" sz="1000" b="0" i="0" u="none" strike="noStrike" baseline="0">
                    <a:effectLst/>
                  </a:rPr>
                  <a:t> </a:t>
                </a:r>
                <a:r>
                  <a:rPr lang="hr-HR" b="1"/>
                  <a:t>[m]</a:t>
                </a:r>
                <a:endParaRPr lang="en-US" b="1"/>
              </a:p>
            </c:rich>
          </c:tx>
          <c:layout>
            <c:manualLayout>
              <c:xMode val="edge"/>
              <c:yMode val="edge"/>
              <c:x val="0.48246578666717754"/>
              <c:y val="0.9494192580623879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r-Latn-R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646389984"/>
        <c:crosses val="autoZero"/>
        <c:crossBetween val="midCat"/>
      </c:valAx>
      <c:valAx>
        <c:axId val="646389984"/>
        <c:scaling>
          <c:orientation val="minMax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r-HR" sz="1000" b="1" i="0" u="none" strike="noStrike" baseline="0">
                    <a:effectLst/>
                  </a:rPr>
                  <a:t>B</a:t>
                </a:r>
                <a:r>
                  <a:rPr lang="hr-HR" sz="1000" b="1" i="0" u="none" strike="noStrike" baseline="-25000">
                    <a:effectLst/>
                  </a:rPr>
                  <a:t>r,d,z</a:t>
                </a:r>
                <a:r>
                  <a:rPr lang="hr-HR" sz="1000" b="1" i="0" u="none" strike="noStrike" baseline="0">
                    <a:effectLst/>
                  </a:rPr>
                  <a:t> [%]</a:t>
                </a:r>
                <a:endParaRPr lang="en-US" b="1"/>
              </a:p>
            </c:rich>
          </c:tx>
          <c:layout>
            <c:manualLayout>
              <c:xMode val="edge"/>
              <c:yMode val="edge"/>
              <c:x val="1.0525828432029938E-3"/>
              <c:y val="0.4454151190824798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r-Latn-R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6463896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6494699753208045"/>
          <c:y val="7.7673776143440416E-3"/>
          <c:w val="0.66068308523478358"/>
          <c:h val="4.7629461219972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5530972391736843E-2"/>
          <c:y val="6.6342578924305409E-2"/>
          <c:w val="0.87835889632362918"/>
          <c:h val="0.82454601236022529"/>
        </c:manualLayout>
      </c:layout>
      <c:scatterChart>
        <c:scatterStyle val="lineMarker"/>
        <c:varyColors val="0"/>
        <c:ser>
          <c:idx val="0"/>
          <c:order val="0"/>
          <c:tx>
            <c:v>eksperimentalne vrijednosti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0"/>
            <c:val val="0.2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percentage"/>
            <c:noEndCap val="0"/>
            <c:val val="5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Sheet1!$DA$1:$DA$15</c:f>
              <c:numCache>
                <c:formatCode>General</c:formatCode>
                <c:ptCount val="15"/>
                <c:pt idx="0">
                  <c:v>25</c:v>
                </c:pt>
                <c:pt idx="1">
                  <c:v>23.7</c:v>
                </c:pt>
                <c:pt idx="2">
                  <c:v>20.9</c:v>
                </c:pt>
                <c:pt idx="3">
                  <c:v>20.100000000000001</c:v>
                </c:pt>
                <c:pt idx="4">
                  <c:v>19</c:v>
                </c:pt>
                <c:pt idx="5">
                  <c:v>18</c:v>
                </c:pt>
                <c:pt idx="6">
                  <c:v>17</c:v>
                </c:pt>
                <c:pt idx="7">
                  <c:v>15.8</c:v>
                </c:pt>
                <c:pt idx="8">
                  <c:v>15.4</c:v>
                </c:pt>
                <c:pt idx="9">
                  <c:v>14.5</c:v>
                </c:pt>
                <c:pt idx="10">
                  <c:v>14.1</c:v>
                </c:pt>
                <c:pt idx="11">
                  <c:v>12.8</c:v>
                </c:pt>
                <c:pt idx="12">
                  <c:v>11.7</c:v>
                </c:pt>
                <c:pt idx="13">
                  <c:v>10</c:v>
                </c:pt>
                <c:pt idx="14">
                  <c:v>9.4</c:v>
                </c:pt>
              </c:numCache>
            </c:numRef>
          </c:xVal>
          <c:yVal>
            <c:numRef>
              <c:f>Sheet1!$DC$1:$DC$15</c:f>
              <c:numCache>
                <c:formatCode>General</c:formatCode>
                <c:ptCount val="15"/>
                <c:pt idx="0">
                  <c:v>2.5389002826564258E-3</c:v>
                </c:pt>
                <c:pt idx="1">
                  <c:v>2.9481558506070137E-3</c:v>
                </c:pt>
                <c:pt idx="2">
                  <c:v>4.5775993155954655E-3</c:v>
                </c:pt>
                <c:pt idx="3">
                  <c:v>4.8125423268263589E-3</c:v>
                </c:pt>
                <c:pt idx="4">
                  <c:v>5.8887328944001276E-3</c:v>
                </c:pt>
                <c:pt idx="5">
                  <c:v>7.3817578367383835E-3</c:v>
                </c:pt>
                <c:pt idx="6">
                  <c:v>8.1851113590117597E-3</c:v>
                </c:pt>
                <c:pt idx="7">
                  <c:v>1.0496647437251193E-2</c:v>
                </c:pt>
                <c:pt idx="8">
                  <c:v>1.1959357152333851E-2</c:v>
                </c:pt>
                <c:pt idx="9">
                  <c:v>1.329322715158021E-2</c:v>
                </c:pt>
                <c:pt idx="10">
                  <c:v>1.5574448002564044E-2</c:v>
                </c:pt>
                <c:pt idx="11">
                  <c:v>2.0993294874502386E-2</c:v>
                </c:pt>
                <c:pt idx="12">
                  <c:v>2.7829378620639986E-2</c:v>
                </c:pt>
                <c:pt idx="13">
                  <c:v>4.3199198839228736E-2</c:v>
                </c:pt>
                <c:pt idx="14">
                  <c:v>5.1611674402657487E-2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2FA-403F-9C94-1B9767A8F886}"/>
            </c:ext>
          </c:extLst>
        </c:ser>
        <c:ser>
          <c:idx val="1"/>
          <c:order val="1"/>
          <c:tx>
            <c:v>teoretska krivulja bez jezgre</c:v>
          </c:tx>
          <c:spPr>
            <a:ln w="254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Sheet1!$DE$2:$DE$321</c:f>
              <c:numCache>
                <c:formatCode>General</c:formatCode>
                <c:ptCount val="320"/>
                <c:pt idx="0">
                  <c:v>9</c:v>
                </c:pt>
                <c:pt idx="1">
                  <c:v>9.0500000000000007</c:v>
                </c:pt>
                <c:pt idx="2">
                  <c:v>9.1000000000000014</c:v>
                </c:pt>
                <c:pt idx="3">
                  <c:v>9.1500000000000021</c:v>
                </c:pt>
                <c:pt idx="4">
                  <c:v>9.2000000000000028</c:v>
                </c:pt>
                <c:pt idx="5">
                  <c:v>9.2500000000000036</c:v>
                </c:pt>
                <c:pt idx="6">
                  <c:v>9.3000000000000043</c:v>
                </c:pt>
                <c:pt idx="7">
                  <c:v>9.350000000000005</c:v>
                </c:pt>
                <c:pt idx="8">
                  <c:v>9.4000000000000057</c:v>
                </c:pt>
                <c:pt idx="9">
                  <c:v>9.4500000000000064</c:v>
                </c:pt>
                <c:pt idx="10">
                  <c:v>9.5000000000000071</c:v>
                </c:pt>
                <c:pt idx="11">
                  <c:v>9.5500000000000078</c:v>
                </c:pt>
                <c:pt idx="12">
                  <c:v>9.6000000000000085</c:v>
                </c:pt>
                <c:pt idx="13">
                  <c:v>9.6500000000000092</c:v>
                </c:pt>
                <c:pt idx="14">
                  <c:v>9.7000000000000099</c:v>
                </c:pt>
                <c:pt idx="15">
                  <c:v>9.7500000000000107</c:v>
                </c:pt>
                <c:pt idx="16">
                  <c:v>9.8000000000000114</c:v>
                </c:pt>
                <c:pt idx="17">
                  <c:v>9.8500000000000121</c:v>
                </c:pt>
                <c:pt idx="18">
                  <c:v>9.9000000000000128</c:v>
                </c:pt>
                <c:pt idx="19">
                  <c:v>9.9500000000000135</c:v>
                </c:pt>
                <c:pt idx="20">
                  <c:v>10.000000000000014</c:v>
                </c:pt>
                <c:pt idx="21">
                  <c:v>10.050000000000015</c:v>
                </c:pt>
                <c:pt idx="22">
                  <c:v>10.100000000000016</c:v>
                </c:pt>
                <c:pt idx="23">
                  <c:v>10.150000000000016</c:v>
                </c:pt>
                <c:pt idx="24">
                  <c:v>10.200000000000017</c:v>
                </c:pt>
                <c:pt idx="25">
                  <c:v>10.250000000000018</c:v>
                </c:pt>
                <c:pt idx="26">
                  <c:v>10.300000000000018</c:v>
                </c:pt>
                <c:pt idx="27">
                  <c:v>10.350000000000019</c:v>
                </c:pt>
                <c:pt idx="28">
                  <c:v>10.40000000000002</c:v>
                </c:pt>
                <c:pt idx="29">
                  <c:v>10.450000000000021</c:v>
                </c:pt>
                <c:pt idx="30">
                  <c:v>10.500000000000021</c:v>
                </c:pt>
                <c:pt idx="31">
                  <c:v>10.550000000000022</c:v>
                </c:pt>
                <c:pt idx="32">
                  <c:v>10.600000000000023</c:v>
                </c:pt>
                <c:pt idx="33">
                  <c:v>10.650000000000023</c:v>
                </c:pt>
                <c:pt idx="34">
                  <c:v>10.700000000000024</c:v>
                </c:pt>
                <c:pt idx="35">
                  <c:v>10.750000000000025</c:v>
                </c:pt>
                <c:pt idx="36">
                  <c:v>10.800000000000026</c:v>
                </c:pt>
                <c:pt idx="37">
                  <c:v>10.850000000000026</c:v>
                </c:pt>
                <c:pt idx="38">
                  <c:v>10.900000000000027</c:v>
                </c:pt>
                <c:pt idx="39">
                  <c:v>10.950000000000028</c:v>
                </c:pt>
                <c:pt idx="40">
                  <c:v>11.000000000000028</c:v>
                </c:pt>
                <c:pt idx="41">
                  <c:v>11.050000000000029</c:v>
                </c:pt>
                <c:pt idx="42">
                  <c:v>11.10000000000003</c:v>
                </c:pt>
                <c:pt idx="43">
                  <c:v>11.150000000000031</c:v>
                </c:pt>
                <c:pt idx="44">
                  <c:v>11.200000000000031</c:v>
                </c:pt>
                <c:pt idx="45">
                  <c:v>11.250000000000032</c:v>
                </c:pt>
                <c:pt idx="46">
                  <c:v>11.300000000000033</c:v>
                </c:pt>
                <c:pt idx="47">
                  <c:v>11.350000000000033</c:v>
                </c:pt>
                <c:pt idx="48">
                  <c:v>11.400000000000034</c:v>
                </c:pt>
                <c:pt idx="49">
                  <c:v>11.450000000000035</c:v>
                </c:pt>
                <c:pt idx="50">
                  <c:v>11.500000000000036</c:v>
                </c:pt>
                <c:pt idx="51">
                  <c:v>11.550000000000036</c:v>
                </c:pt>
                <c:pt idx="52">
                  <c:v>11.600000000000037</c:v>
                </c:pt>
                <c:pt idx="53">
                  <c:v>11.650000000000038</c:v>
                </c:pt>
                <c:pt idx="54">
                  <c:v>11.700000000000038</c:v>
                </c:pt>
                <c:pt idx="55">
                  <c:v>11.750000000000039</c:v>
                </c:pt>
                <c:pt idx="56">
                  <c:v>11.80000000000004</c:v>
                </c:pt>
                <c:pt idx="57">
                  <c:v>11.850000000000041</c:v>
                </c:pt>
                <c:pt idx="58">
                  <c:v>11.900000000000041</c:v>
                </c:pt>
                <c:pt idx="59">
                  <c:v>11.950000000000042</c:v>
                </c:pt>
                <c:pt idx="60">
                  <c:v>12.000000000000043</c:v>
                </c:pt>
                <c:pt idx="61">
                  <c:v>12.050000000000043</c:v>
                </c:pt>
                <c:pt idx="62">
                  <c:v>12.100000000000044</c:v>
                </c:pt>
                <c:pt idx="63">
                  <c:v>12.150000000000045</c:v>
                </c:pt>
                <c:pt idx="64">
                  <c:v>12.200000000000045</c:v>
                </c:pt>
                <c:pt idx="65">
                  <c:v>12.250000000000046</c:v>
                </c:pt>
                <c:pt idx="66">
                  <c:v>12.300000000000047</c:v>
                </c:pt>
                <c:pt idx="67">
                  <c:v>12.350000000000048</c:v>
                </c:pt>
                <c:pt idx="68">
                  <c:v>12.400000000000048</c:v>
                </c:pt>
                <c:pt idx="69">
                  <c:v>12.450000000000049</c:v>
                </c:pt>
                <c:pt idx="70">
                  <c:v>12.50000000000005</c:v>
                </c:pt>
                <c:pt idx="71">
                  <c:v>12.55000000000005</c:v>
                </c:pt>
                <c:pt idx="72">
                  <c:v>12.600000000000051</c:v>
                </c:pt>
                <c:pt idx="73">
                  <c:v>12.650000000000052</c:v>
                </c:pt>
                <c:pt idx="74">
                  <c:v>12.700000000000053</c:v>
                </c:pt>
                <c:pt idx="75">
                  <c:v>12.750000000000053</c:v>
                </c:pt>
                <c:pt idx="76">
                  <c:v>12.800000000000054</c:v>
                </c:pt>
                <c:pt idx="77">
                  <c:v>12.850000000000055</c:v>
                </c:pt>
                <c:pt idx="78">
                  <c:v>12.900000000000055</c:v>
                </c:pt>
                <c:pt idx="79">
                  <c:v>12.950000000000056</c:v>
                </c:pt>
                <c:pt idx="80">
                  <c:v>13.000000000000057</c:v>
                </c:pt>
                <c:pt idx="81">
                  <c:v>13.050000000000058</c:v>
                </c:pt>
                <c:pt idx="82">
                  <c:v>13.100000000000058</c:v>
                </c:pt>
                <c:pt idx="83">
                  <c:v>13.150000000000059</c:v>
                </c:pt>
                <c:pt idx="84">
                  <c:v>13.20000000000006</c:v>
                </c:pt>
                <c:pt idx="85">
                  <c:v>13.25000000000006</c:v>
                </c:pt>
                <c:pt idx="86">
                  <c:v>13.300000000000061</c:v>
                </c:pt>
                <c:pt idx="87">
                  <c:v>13.350000000000062</c:v>
                </c:pt>
                <c:pt idx="88">
                  <c:v>13.400000000000063</c:v>
                </c:pt>
                <c:pt idx="89">
                  <c:v>13.450000000000063</c:v>
                </c:pt>
                <c:pt idx="90">
                  <c:v>13.500000000000064</c:v>
                </c:pt>
                <c:pt idx="91">
                  <c:v>13.550000000000065</c:v>
                </c:pt>
                <c:pt idx="92">
                  <c:v>13.600000000000065</c:v>
                </c:pt>
                <c:pt idx="93">
                  <c:v>13.650000000000066</c:v>
                </c:pt>
                <c:pt idx="94">
                  <c:v>13.700000000000067</c:v>
                </c:pt>
                <c:pt idx="95">
                  <c:v>13.750000000000068</c:v>
                </c:pt>
                <c:pt idx="96">
                  <c:v>13.800000000000068</c:v>
                </c:pt>
                <c:pt idx="97">
                  <c:v>13.850000000000069</c:v>
                </c:pt>
                <c:pt idx="98">
                  <c:v>13.90000000000007</c:v>
                </c:pt>
                <c:pt idx="99">
                  <c:v>13.95000000000007</c:v>
                </c:pt>
                <c:pt idx="100">
                  <c:v>14.000000000000071</c:v>
                </c:pt>
                <c:pt idx="101">
                  <c:v>14.050000000000072</c:v>
                </c:pt>
                <c:pt idx="102">
                  <c:v>14.100000000000072</c:v>
                </c:pt>
                <c:pt idx="103">
                  <c:v>14.150000000000073</c:v>
                </c:pt>
                <c:pt idx="104">
                  <c:v>14.200000000000074</c:v>
                </c:pt>
                <c:pt idx="105">
                  <c:v>14.250000000000075</c:v>
                </c:pt>
                <c:pt idx="106">
                  <c:v>14.300000000000075</c:v>
                </c:pt>
                <c:pt idx="107">
                  <c:v>14.350000000000076</c:v>
                </c:pt>
                <c:pt idx="108">
                  <c:v>14.400000000000077</c:v>
                </c:pt>
                <c:pt idx="109">
                  <c:v>14.450000000000077</c:v>
                </c:pt>
                <c:pt idx="110">
                  <c:v>14.500000000000078</c:v>
                </c:pt>
                <c:pt idx="111">
                  <c:v>14.550000000000079</c:v>
                </c:pt>
                <c:pt idx="112">
                  <c:v>14.60000000000008</c:v>
                </c:pt>
                <c:pt idx="113">
                  <c:v>14.65000000000008</c:v>
                </c:pt>
                <c:pt idx="114">
                  <c:v>14.700000000000081</c:v>
                </c:pt>
                <c:pt idx="115">
                  <c:v>14.750000000000082</c:v>
                </c:pt>
                <c:pt idx="116">
                  <c:v>14.800000000000082</c:v>
                </c:pt>
                <c:pt idx="117">
                  <c:v>14.850000000000083</c:v>
                </c:pt>
                <c:pt idx="118">
                  <c:v>14.900000000000084</c:v>
                </c:pt>
                <c:pt idx="119">
                  <c:v>14.950000000000085</c:v>
                </c:pt>
                <c:pt idx="120">
                  <c:v>15.000000000000085</c:v>
                </c:pt>
                <c:pt idx="121">
                  <c:v>15.050000000000086</c:v>
                </c:pt>
                <c:pt idx="122">
                  <c:v>15.100000000000087</c:v>
                </c:pt>
                <c:pt idx="123">
                  <c:v>15.150000000000087</c:v>
                </c:pt>
                <c:pt idx="124">
                  <c:v>15.200000000000088</c:v>
                </c:pt>
                <c:pt idx="125">
                  <c:v>15.250000000000089</c:v>
                </c:pt>
                <c:pt idx="126">
                  <c:v>15.30000000000009</c:v>
                </c:pt>
                <c:pt idx="127">
                  <c:v>15.35000000000009</c:v>
                </c:pt>
                <c:pt idx="128">
                  <c:v>15.400000000000091</c:v>
                </c:pt>
                <c:pt idx="129">
                  <c:v>15.450000000000092</c:v>
                </c:pt>
                <c:pt idx="130">
                  <c:v>15.500000000000092</c:v>
                </c:pt>
                <c:pt idx="131">
                  <c:v>15.550000000000093</c:v>
                </c:pt>
                <c:pt idx="132">
                  <c:v>15.600000000000094</c:v>
                </c:pt>
                <c:pt idx="133">
                  <c:v>15.650000000000095</c:v>
                </c:pt>
                <c:pt idx="134">
                  <c:v>15.700000000000095</c:v>
                </c:pt>
                <c:pt idx="135">
                  <c:v>15.750000000000096</c:v>
                </c:pt>
                <c:pt idx="136">
                  <c:v>15.800000000000097</c:v>
                </c:pt>
                <c:pt idx="137">
                  <c:v>15.850000000000097</c:v>
                </c:pt>
                <c:pt idx="138">
                  <c:v>15.900000000000098</c:v>
                </c:pt>
                <c:pt idx="139">
                  <c:v>15.950000000000099</c:v>
                </c:pt>
                <c:pt idx="140">
                  <c:v>16.000000000000099</c:v>
                </c:pt>
                <c:pt idx="141">
                  <c:v>16.0500000000001</c:v>
                </c:pt>
                <c:pt idx="142">
                  <c:v>16.100000000000101</c:v>
                </c:pt>
                <c:pt idx="143">
                  <c:v>16.150000000000102</c:v>
                </c:pt>
                <c:pt idx="144">
                  <c:v>16.200000000000102</c:v>
                </c:pt>
                <c:pt idx="145">
                  <c:v>16.250000000000103</c:v>
                </c:pt>
                <c:pt idx="146">
                  <c:v>16.300000000000104</c:v>
                </c:pt>
                <c:pt idx="147">
                  <c:v>16.350000000000104</c:v>
                </c:pt>
                <c:pt idx="148">
                  <c:v>16.400000000000105</c:v>
                </c:pt>
                <c:pt idx="149">
                  <c:v>16.450000000000106</c:v>
                </c:pt>
                <c:pt idx="150">
                  <c:v>16.500000000000107</c:v>
                </c:pt>
                <c:pt idx="151">
                  <c:v>16.550000000000107</c:v>
                </c:pt>
                <c:pt idx="152">
                  <c:v>16.600000000000108</c:v>
                </c:pt>
                <c:pt idx="153">
                  <c:v>16.650000000000109</c:v>
                </c:pt>
                <c:pt idx="154">
                  <c:v>16.700000000000109</c:v>
                </c:pt>
                <c:pt idx="155">
                  <c:v>16.75000000000011</c:v>
                </c:pt>
                <c:pt idx="156">
                  <c:v>16.800000000000111</c:v>
                </c:pt>
                <c:pt idx="157">
                  <c:v>16.850000000000112</c:v>
                </c:pt>
                <c:pt idx="158">
                  <c:v>16.900000000000112</c:v>
                </c:pt>
                <c:pt idx="159">
                  <c:v>16.950000000000113</c:v>
                </c:pt>
                <c:pt idx="160">
                  <c:v>17.000000000000114</c:v>
                </c:pt>
                <c:pt idx="161">
                  <c:v>17.050000000000114</c:v>
                </c:pt>
                <c:pt idx="162">
                  <c:v>17.100000000000115</c:v>
                </c:pt>
                <c:pt idx="163">
                  <c:v>17.150000000000116</c:v>
                </c:pt>
                <c:pt idx="164">
                  <c:v>17.200000000000117</c:v>
                </c:pt>
                <c:pt idx="165">
                  <c:v>17.250000000000117</c:v>
                </c:pt>
                <c:pt idx="166">
                  <c:v>17.300000000000118</c:v>
                </c:pt>
                <c:pt idx="167">
                  <c:v>17.350000000000119</c:v>
                </c:pt>
                <c:pt idx="168">
                  <c:v>17.400000000000119</c:v>
                </c:pt>
                <c:pt idx="169">
                  <c:v>17.45000000000012</c:v>
                </c:pt>
                <c:pt idx="170">
                  <c:v>17.500000000000121</c:v>
                </c:pt>
                <c:pt idx="171">
                  <c:v>17.550000000000122</c:v>
                </c:pt>
                <c:pt idx="172">
                  <c:v>17.600000000000122</c:v>
                </c:pt>
                <c:pt idx="173">
                  <c:v>17.650000000000123</c:v>
                </c:pt>
                <c:pt idx="174">
                  <c:v>17.700000000000124</c:v>
                </c:pt>
                <c:pt idx="175">
                  <c:v>17.750000000000124</c:v>
                </c:pt>
                <c:pt idx="176">
                  <c:v>17.800000000000125</c:v>
                </c:pt>
                <c:pt idx="177">
                  <c:v>17.850000000000126</c:v>
                </c:pt>
                <c:pt idx="178">
                  <c:v>17.900000000000126</c:v>
                </c:pt>
                <c:pt idx="179">
                  <c:v>17.950000000000127</c:v>
                </c:pt>
                <c:pt idx="180">
                  <c:v>18.000000000000128</c:v>
                </c:pt>
                <c:pt idx="181">
                  <c:v>18.050000000000129</c:v>
                </c:pt>
                <c:pt idx="182">
                  <c:v>18.100000000000129</c:v>
                </c:pt>
                <c:pt idx="183">
                  <c:v>18.15000000000013</c:v>
                </c:pt>
                <c:pt idx="184">
                  <c:v>18.200000000000131</c:v>
                </c:pt>
                <c:pt idx="185">
                  <c:v>18.250000000000131</c:v>
                </c:pt>
                <c:pt idx="186">
                  <c:v>18.300000000000132</c:v>
                </c:pt>
                <c:pt idx="187">
                  <c:v>18.350000000000133</c:v>
                </c:pt>
                <c:pt idx="188">
                  <c:v>18.400000000000134</c:v>
                </c:pt>
                <c:pt idx="189">
                  <c:v>18.450000000000134</c:v>
                </c:pt>
                <c:pt idx="190">
                  <c:v>18.500000000000135</c:v>
                </c:pt>
                <c:pt idx="191">
                  <c:v>18.550000000000136</c:v>
                </c:pt>
                <c:pt idx="192">
                  <c:v>18.600000000000136</c:v>
                </c:pt>
                <c:pt idx="193">
                  <c:v>18.650000000000137</c:v>
                </c:pt>
                <c:pt idx="194">
                  <c:v>18.700000000000138</c:v>
                </c:pt>
                <c:pt idx="195">
                  <c:v>18.750000000000139</c:v>
                </c:pt>
                <c:pt idx="196">
                  <c:v>18.800000000000139</c:v>
                </c:pt>
                <c:pt idx="197">
                  <c:v>18.85000000000014</c:v>
                </c:pt>
                <c:pt idx="198">
                  <c:v>18.900000000000141</c:v>
                </c:pt>
                <c:pt idx="199">
                  <c:v>18.950000000000141</c:v>
                </c:pt>
                <c:pt idx="200">
                  <c:v>19.000000000000142</c:v>
                </c:pt>
                <c:pt idx="201">
                  <c:v>19.050000000000143</c:v>
                </c:pt>
                <c:pt idx="202">
                  <c:v>19.100000000000144</c:v>
                </c:pt>
                <c:pt idx="203">
                  <c:v>19.150000000000144</c:v>
                </c:pt>
                <c:pt idx="204">
                  <c:v>19.200000000000145</c:v>
                </c:pt>
                <c:pt idx="205">
                  <c:v>19.250000000000146</c:v>
                </c:pt>
                <c:pt idx="206">
                  <c:v>19.300000000000146</c:v>
                </c:pt>
                <c:pt idx="207">
                  <c:v>19.350000000000147</c:v>
                </c:pt>
                <c:pt idx="208">
                  <c:v>19.400000000000148</c:v>
                </c:pt>
                <c:pt idx="209">
                  <c:v>19.450000000000149</c:v>
                </c:pt>
                <c:pt idx="210">
                  <c:v>19.500000000000149</c:v>
                </c:pt>
                <c:pt idx="211">
                  <c:v>19.55000000000015</c:v>
                </c:pt>
                <c:pt idx="212">
                  <c:v>19.600000000000151</c:v>
                </c:pt>
                <c:pt idx="213">
                  <c:v>19.650000000000151</c:v>
                </c:pt>
                <c:pt idx="214">
                  <c:v>19.700000000000152</c:v>
                </c:pt>
                <c:pt idx="215">
                  <c:v>19.750000000000153</c:v>
                </c:pt>
                <c:pt idx="216">
                  <c:v>19.800000000000153</c:v>
                </c:pt>
                <c:pt idx="217">
                  <c:v>19.850000000000154</c:v>
                </c:pt>
                <c:pt idx="218">
                  <c:v>19.900000000000155</c:v>
                </c:pt>
                <c:pt idx="219">
                  <c:v>19.950000000000156</c:v>
                </c:pt>
                <c:pt idx="220">
                  <c:v>20.000000000000156</c:v>
                </c:pt>
                <c:pt idx="221">
                  <c:v>20.050000000000157</c:v>
                </c:pt>
                <c:pt idx="222">
                  <c:v>20.100000000000158</c:v>
                </c:pt>
                <c:pt idx="223">
                  <c:v>20.150000000000158</c:v>
                </c:pt>
                <c:pt idx="224">
                  <c:v>20.200000000000159</c:v>
                </c:pt>
                <c:pt idx="225">
                  <c:v>20.25000000000016</c:v>
                </c:pt>
                <c:pt idx="226">
                  <c:v>20.300000000000161</c:v>
                </c:pt>
                <c:pt idx="227">
                  <c:v>20.350000000000161</c:v>
                </c:pt>
                <c:pt idx="228">
                  <c:v>20.400000000000162</c:v>
                </c:pt>
                <c:pt idx="229">
                  <c:v>20.450000000000163</c:v>
                </c:pt>
                <c:pt idx="230">
                  <c:v>20.500000000000163</c:v>
                </c:pt>
                <c:pt idx="231">
                  <c:v>20.550000000000164</c:v>
                </c:pt>
                <c:pt idx="232">
                  <c:v>20.600000000000165</c:v>
                </c:pt>
                <c:pt idx="233">
                  <c:v>20.650000000000166</c:v>
                </c:pt>
                <c:pt idx="234">
                  <c:v>20.700000000000166</c:v>
                </c:pt>
                <c:pt idx="235">
                  <c:v>20.750000000000167</c:v>
                </c:pt>
                <c:pt idx="236">
                  <c:v>20.800000000000168</c:v>
                </c:pt>
                <c:pt idx="237">
                  <c:v>20.850000000000168</c:v>
                </c:pt>
                <c:pt idx="238">
                  <c:v>20.900000000000169</c:v>
                </c:pt>
                <c:pt idx="239">
                  <c:v>20.95000000000017</c:v>
                </c:pt>
                <c:pt idx="240">
                  <c:v>21.000000000000171</c:v>
                </c:pt>
                <c:pt idx="241">
                  <c:v>21.050000000000171</c:v>
                </c:pt>
                <c:pt idx="242">
                  <c:v>21.100000000000172</c:v>
                </c:pt>
                <c:pt idx="243">
                  <c:v>21.150000000000173</c:v>
                </c:pt>
                <c:pt idx="244">
                  <c:v>21.200000000000173</c:v>
                </c:pt>
                <c:pt idx="245">
                  <c:v>21.250000000000174</c:v>
                </c:pt>
                <c:pt idx="246">
                  <c:v>21.300000000000175</c:v>
                </c:pt>
                <c:pt idx="247">
                  <c:v>21.350000000000176</c:v>
                </c:pt>
                <c:pt idx="248">
                  <c:v>21.400000000000176</c:v>
                </c:pt>
                <c:pt idx="249">
                  <c:v>21.450000000000177</c:v>
                </c:pt>
                <c:pt idx="250">
                  <c:v>21.500000000000178</c:v>
                </c:pt>
                <c:pt idx="251">
                  <c:v>21.550000000000178</c:v>
                </c:pt>
                <c:pt idx="252">
                  <c:v>21.600000000000179</c:v>
                </c:pt>
                <c:pt idx="253">
                  <c:v>21.65000000000018</c:v>
                </c:pt>
                <c:pt idx="254">
                  <c:v>21.70000000000018</c:v>
                </c:pt>
                <c:pt idx="255">
                  <c:v>21.750000000000181</c:v>
                </c:pt>
                <c:pt idx="256">
                  <c:v>21.800000000000182</c:v>
                </c:pt>
                <c:pt idx="257">
                  <c:v>21.850000000000183</c:v>
                </c:pt>
                <c:pt idx="258">
                  <c:v>21.900000000000183</c:v>
                </c:pt>
                <c:pt idx="259">
                  <c:v>21.950000000000184</c:v>
                </c:pt>
                <c:pt idx="260">
                  <c:v>22.000000000000185</c:v>
                </c:pt>
                <c:pt idx="261">
                  <c:v>22.050000000000185</c:v>
                </c:pt>
                <c:pt idx="262">
                  <c:v>22.100000000000186</c:v>
                </c:pt>
                <c:pt idx="263">
                  <c:v>22.150000000000187</c:v>
                </c:pt>
                <c:pt idx="264">
                  <c:v>22.200000000000188</c:v>
                </c:pt>
                <c:pt idx="265">
                  <c:v>22.250000000000188</c:v>
                </c:pt>
                <c:pt idx="266">
                  <c:v>22.300000000000189</c:v>
                </c:pt>
                <c:pt idx="267">
                  <c:v>22.35000000000019</c:v>
                </c:pt>
                <c:pt idx="268">
                  <c:v>22.40000000000019</c:v>
                </c:pt>
                <c:pt idx="269">
                  <c:v>22.450000000000191</c:v>
                </c:pt>
                <c:pt idx="270">
                  <c:v>22.500000000000192</c:v>
                </c:pt>
                <c:pt idx="271">
                  <c:v>22.550000000000193</c:v>
                </c:pt>
                <c:pt idx="272">
                  <c:v>22.600000000000193</c:v>
                </c:pt>
                <c:pt idx="273">
                  <c:v>22.650000000000194</c:v>
                </c:pt>
                <c:pt idx="274">
                  <c:v>22.700000000000195</c:v>
                </c:pt>
                <c:pt idx="275">
                  <c:v>22.750000000000195</c:v>
                </c:pt>
                <c:pt idx="276">
                  <c:v>22.800000000000196</c:v>
                </c:pt>
                <c:pt idx="277">
                  <c:v>22.850000000000197</c:v>
                </c:pt>
                <c:pt idx="278">
                  <c:v>22.900000000000198</c:v>
                </c:pt>
                <c:pt idx="279">
                  <c:v>22.950000000000198</c:v>
                </c:pt>
                <c:pt idx="280">
                  <c:v>23.000000000000199</c:v>
                </c:pt>
                <c:pt idx="281">
                  <c:v>23.0500000000002</c:v>
                </c:pt>
                <c:pt idx="282">
                  <c:v>23.1000000000002</c:v>
                </c:pt>
                <c:pt idx="283">
                  <c:v>23.150000000000201</c:v>
                </c:pt>
                <c:pt idx="284">
                  <c:v>23.200000000000202</c:v>
                </c:pt>
                <c:pt idx="285">
                  <c:v>23.250000000000203</c:v>
                </c:pt>
                <c:pt idx="286">
                  <c:v>23.300000000000203</c:v>
                </c:pt>
                <c:pt idx="287">
                  <c:v>23.350000000000204</c:v>
                </c:pt>
                <c:pt idx="288">
                  <c:v>23.400000000000205</c:v>
                </c:pt>
                <c:pt idx="289">
                  <c:v>23.450000000000205</c:v>
                </c:pt>
                <c:pt idx="290">
                  <c:v>23.500000000000206</c:v>
                </c:pt>
                <c:pt idx="291">
                  <c:v>23.550000000000207</c:v>
                </c:pt>
                <c:pt idx="292">
                  <c:v>23.600000000000207</c:v>
                </c:pt>
                <c:pt idx="293">
                  <c:v>23.650000000000208</c:v>
                </c:pt>
                <c:pt idx="294">
                  <c:v>23.700000000000209</c:v>
                </c:pt>
                <c:pt idx="295">
                  <c:v>23.75000000000021</c:v>
                </c:pt>
                <c:pt idx="296">
                  <c:v>23.80000000000021</c:v>
                </c:pt>
                <c:pt idx="297">
                  <c:v>23.850000000000211</c:v>
                </c:pt>
                <c:pt idx="298">
                  <c:v>23.900000000000212</c:v>
                </c:pt>
                <c:pt idx="299">
                  <c:v>23.950000000000212</c:v>
                </c:pt>
                <c:pt idx="300">
                  <c:v>24.000000000000213</c:v>
                </c:pt>
                <c:pt idx="301">
                  <c:v>24.050000000000214</c:v>
                </c:pt>
                <c:pt idx="302">
                  <c:v>24.100000000000215</c:v>
                </c:pt>
                <c:pt idx="303">
                  <c:v>24.150000000000215</c:v>
                </c:pt>
                <c:pt idx="304">
                  <c:v>24.200000000000216</c:v>
                </c:pt>
                <c:pt idx="305">
                  <c:v>24.250000000000217</c:v>
                </c:pt>
                <c:pt idx="306">
                  <c:v>24.300000000000217</c:v>
                </c:pt>
                <c:pt idx="307">
                  <c:v>24.350000000000218</c:v>
                </c:pt>
                <c:pt idx="308">
                  <c:v>24.400000000000219</c:v>
                </c:pt>
                <c:pt idx="309">
                  <c:v>24.45000000000022</c:v>
                </c:pt>
                <c:pt idx="310">
                  <c:v>24.50000000000022</c:v>
                </c:pt>
                <c:pt idx="311">
                  <c:v>24.550000000000221</c:v>
                </c:pt>
                <c:pt idx="312">
                  <c:v>24.600000000000222</c:v>
                </c:pt>
                <c:pt idx="313">
                  <c:v>24.650000000000222</c:v>
                </c:pt>
                <c:pt idx="314">
                  <c:v>24.700000000000223</c:v>
                </c:pt>
                <c:pt idx="315">
                  <c:v>24.750000000000224</c:v>
                </c:pt>
                <c:pt idx="316">
                  <c:v>24.800000000000225</c:v>
                </c:pt>
                <c:pt idx="317">
                  <c:v>24.850000000000225</c:v>
                </c:pt>
                <c:pt idx="318">
                  <c:v>24.900000000000226</c:v>
                </c:pt>
                <c:pt idx="319">
                  <c:v>24.950000000000227</c:v>
                </c:pt>
              </c:numCache>
            </c:numRef>
          </c:xVal>
          <c:yVal>
            <c:numRef>
              <c:f>Sheet1!$DF$2:$DF$321</c:f>
              <c:numCache>
                <c:formatCode>General</c:formatCode>
                <c:ptCount val="320"/>
                <c:pt idx="0">
                  <c:v>3.1680839808127199E-2</c:v>
                </c:pt>
                <c:pt idx="1">
                  <c:v>3.1214714616077398E-2</c:v>
                </c:pt>
                <c:pt idx="2">
                  <c:v>3.0757121970326502E-2</c:v>
                </c:pt>
                <c:pt idx="3">
                  <c:v>3.03078843415975E-2</c:v>
                </c:pt>
                <c:pt idx="4">
                  <c:v>2.9866827654534901E-2</c:v>
                </c:pt>
                <c:pt idx="5">
                  <c:v>2.9433781322924402E-2</c:v>
                </c:pt>
                <c:pt idx="6">
                  <c:v>2.9008578265952899E-2</c:v>
                </c:pt>
                <c:pt idx="7">
                  <c:v>2.8591054907894299E-2</c:v>
                </c:pt>
                <c:pt idx="8">
                  <c:v>2.8181051163652899E-2</c:v>
                </c:pt>
                <c:pt idx="9">
                  <c:v>2.7778410412484401E-2</c:v>
                </c:pt>
                <c:pt idx="10">
                  <c:v>2.73829794619996E-2</c:v>
                </c:pt>
                <c:pt idx="11">
                  <c:v>2.6994608504315599E-2</c:v>
                </c:pt>
                <c:pt idx="12">
                  <c:v>2.6613151065967299E-2</c:v>
                </c:pt>
                <c:pt idx="13">
                  <c:v>2.6238463952961099E-2</c:v>
                </c:pt>
                <c:pt idx="14">
                  <c:v>2.5870407192130799E-2</c:v>
                </c:pt>
                <c:pt idx="15">
                  <c:v>2.5508843969773199E-2</c:v>
                </c:pt>
                <c:pt idx="16">
                  <c:v>2.51536405683685E-2</c:v>
                </c:pt>
                <c:pt idx="17">
                  <c:v>2.4804666302053802E-2</c:v>
                </c:pt>
                <c:pt idx="18">
                  <c:v>2.4461793451394199E-2</c:v>
                </c:pt>
                <c:pt idx="19">
                  <c:v>2.4124897197897101E-2</c:v>
                </c:pt>
                <c:pt idx="20">
                  <c:v>2.3793855558629E-2</c:v>
                </c:pt>
                <c:pt idx="21">
                  <c:v>2.3468549321223199E-2</c:v>
                </c:pt>
                <c:pt idx="22">
                  <c:v>2.3148861979509602E-2</c:v>
                </c:pt>
                <c:pt idx="23">
                  <c:v>2.2834679669948399E-2</c:v>
                </c:pt>
                <c:pt idx="24">
                  <c:v>2.25258911090086E-2</c:v>
                </c:pt>
                <c:pt idx="25">
                  <c:v>2.2222387531601901E-2</c:v>
                </c:pt>
                <c:pt idx="26">
                  <c:v>2.19240626306525E-2</c:v>
                </c:pt>
                <c:pt idx="27">
                  <c:v>2.16308124978641E-2</c:v>
                </c:pt>
                <c:pt idx="28">
                  <c:v>2.1342535565725101E-2</c:v>
                </c:pt>
                <c:pt idx="29">
                  <c:v>2.1059132550781401E-2</c:v>
                </c:pt>
                <c:pt idx="30">
                  <c:v>2.0780506398188701E-2</c:v>
                </c:pt>
                <c:pt idx="31">
                  <c:v>2.0506562227555501E-2</c:v>
                </c:pt>
                <c:pt idx="32">
                  <c:v>2.02372072800696E-2</c:v>
                </c:pt>
                <c:pt idx="33">
                  <c:v>1.9972350866905499E-2</c:v>
                </c:pt>
                <c:pt idx="34">
                  <c:v>1.9711904318895201E-2</c:v>
                </c:pt>
                <c:pt idx="35">
                  <c:v>1.9455780937450699E-2</c:v>
                </c:pt>
                <c:pt idx="36">
                  <c:v>1.92038959467139E-2</c:v>
                </c:pt>
                <c:pt idx="37">
                  <c:v>1.8956166446916799E-2</c:v>
                </c:pt>
                <c:pt idx="38">
                  <c:v>1.8712511368924E-2</c:v>
                </c:pt>
                <c:pt idx="39">
                  <c:v>1.84728514299373E-2</c:v>
                </c:pt>
                <c:pt idx="40">
                  <c:v>1.8237109090332899E-2</c:v>
                </c:pt>
                <c:pt idx="41">
                  <c:v>1.80052085116079E-2</c:v>
                </c:pt>
                <c:pt idx="42">
                  <c:v>1.7777075515407501E-2</c:v>
                </c:pt>
                <c:pt idx="43">
                  <c:v>1.7552637543609001E-2</c:v>
                </c:pt>
                <c:pt idx="44">
                  <c:v>1.73318236194328E-2</c:v>
                </c:pt>
                <c:pt idx="45">
                  <c:v>1.71145643095575E-2</c:v>
                </c:pt>
                <c:pt idx="46">
                  <c:v>1.6900791687210499E-2</c:v>
                </c:pt>
                <c:pt idx="47">
                  <c:v>1.66904392962102E-2</c:v>
                </c:pt>
                <c:pt idx="48">
                  <c:v>1.6483442115933201E-2</c:v>
                </c:pt>
                <c:pt idx="49">
                  <c:v>1.6279736527183699E-2</c:v>
                </c:pt>
                <c:pt idx="50">
                  <c:v>1.6079260278938901E-2</c:v>
                </c:pt>
                <c:pt idx="51">
                  <c:v>1.58819524559476E-2</c:v>
                </c:pt>
                <c:pt idx="52">
                  <c:v>1.56877534471597E-2</c:v>
                </c:pt>
                <c:pt idx="53">
                  <c:v>1.5496604914962599E-2</c:v>
                </c:pt>
                <c:pt idx="54">
                  <c:v>1.5308449765203701E-2</c:v>
                </c:pt>
                <c:pt idx="55">
                  <c:v>1.5123232117977101E-2</c:v>
                </c:pt>
                <c:pt idx="56">
                  <c:v>1.4940897279153801E-2</c:v>
                </c:pt>
                <c:pt idx="57">
                  <c:v>1.4761391712635101E-2</c:v>
                </c:pt>
                <c:pt idx="58">
                  <c:v>1.4584663013309599E-2</c:v>
                </c:pt>
                <c:pt idx="59">
                  <c:v>1.44106598806947E-2</c:v>
                </c:pt>
                <c:pt idx="60">
                  <c:v>1.4239332093244199E-2</c:v>
                </c:pt>
                <c:pt idx="61">
                  <c:v>1.4070630483303001E-2</c:v>
                </c:pt>
                <c:pt idx="62">
                  <c:v>1.3904506912692601E-2</c:v>
                </c:pt>
                <c:pt idx="63">
                  <c:v>1.3740914248909299E-2</c:v>
                </c:pt>
                <c:pt idx="64">
                  <c:v>1.35798063419198E-2</c:v>
                </c:pt>
                <c:pt idx="65">
                  <c:v>1.3421138001536201E-2</c:v>
                </c:pt>
                <c:pt idx="66">
                  <c:v>1.3264864975356601E-2</c:v>
                </c:pt>
                <c:pt idx="67">
                  <c:v>1.31109439272553E-2</c:v>
                </c:pt>
                <c:pt idx="68">
                  <c:v>1.2959332416407499E-2</c:v>
                </c:pt>
                <c:pt idx="69">
                  <c:v>1.28099888768352E-2</c:v>
                </c:pt>
                <c:pt idx="70">
                  <c:v>1.2662872597459801E-2</c:v>
                </c:pt>
                <c:pt idx="71">
                  <c:v>1.25179437026473E-2</c:v>
                </c:pt>
                <c:pt idx="72">
                  <c:v>1.2375163133233899E-2</c:v>
                </c:pt>
                <c:pt idx="73">
                  <c:v>1.22344926280197E-2</c:v>
                </c:pt>
                <c:pt idx="74">
                  <c:v>1.2095894705716001E-2</c:v>
                </c:pt>
                <c:pt idx="75">
                  <c:v>1.1959332647336901E-2</c:v>
                </c:pt>
                <c:pt idx="76">
                  <c:v>1.1824770479020899E-2</c:v>
                </c:pt>
                <c:pt idx="77">
                  <c:v>1.1692172955273699E-2</c:v>
                </c:pt>
                <c:pt idx="78">
                  <c:v>1.15615055426187E-2</c:v>
                </c:pt>
                <c:pt idx="79">
                  <c:v>1.14327344036468E-2</c:v>
                </c:pt>
                <c:pt idx="80">
                  <c:v>1.13058263814528E-2</c:v>
                </c:pt>
                <c:pt idx="81">
                  <c:v>1.11807489844504E-2</c:v>
                </c:pt>
                <c:pt idx="82">
                  <c:v>1.1057470371554801E-2</c:v>
                </c:pt>
                <c:pt idx="83">
                  <c:v>1.09359593377226E-2</c:v>
                </c:pt>
                <c:pt idx="84">
                  <c:v>1.08161852998424E-2</c:v>
                </c:pt>
                <c:pt idx="85">
                  <c:v>1.0698118282963499E-2</c:v>
                </c:pt>
                <c:pt idx="86">
                  <c:v>1.0581728906857E-2</c:v>
                </c:pt>
                <c:pt idx="87">
                  <c:v>1.0466988372899E-2</c:v>
                </c:pt>
                <c:pt idx="88">
                  <c:v>1.03538684512679E-2</c:v>
                </c:pt>
                <c:pt idx="89">
                  <c:v>1.0242341468448201E-2</c:v>
                </c:pt>
                <c:pt idx="90">
                  <c:v>1.01323802950328E-2</c:v>
                </c:pt>
                <c:pt idx="91">
                  <c:v>1.00239583338153E-2</c:v>
                </c:pt>
                <c:pt idx="92">
                  <c:v>9.9170495081668496E-3</c:v>
                </c:pt>
                <c:pt idx="93">
                  <c:v>9.8116282506871804E-3</c:v>
                </c:pt>
                <c:pt idx="94">
                  <c:v>9.7076694921268206E-3</c:v>
                </c:pt>
                <c:pt idx="95">
                  <c:v>9.6051486505698593E-3</c:v>
                </c:pt>
                <c:pt idx="96">
                  <c:v>9.5040416208730799E-3</c:v>
                </c:pt>
                <c:pt idx="97">
                  <c:v>9.4043247643537803E-3</c:v>
                </c:pt>
                <c:pt idx="98">
                  <c:v>9.3059748987207799E-3</c:v>
                </c:pt>
                <c:pt idx="99">
                  <c:v>9.2089692882415305E-3</c:v>
                </c:pt>
                <c:pt idx="100">
                  <c:v>9.1132856341405392E-3</c:v>
                </c:pt>
                <c:pt idx="101">
                  <c:v>9.0189020652220193E-3</c:v>
                </c:pt>
                <c:pt idx="102">
                  <c:v>8.9257971287124999E-3</c:v>
                </c:pt>
                <c:pt idx="103">
                  <c:v>8.8339497813164306E-3</c:v>
                </c:pt>
                <c:pt idx="104">
                  <c:v>8.7433393804809204E-3</c:v>
                </c:pt>
                <c:pt idx="105">
                  <c:v>8.6539456758629608E-3</c:v>
                </c:pt>
                <c:pt idx="106">
                  <c:v>8.5657488009954798E-3</c:v>
                </c:pt>
                <c:pt idx="107">
                  <c:v>8.4787292651459199E-3</c:v>
                </c:pt>
                <c:pt idx="108">
                  <c:v>8.3928679453637908E-3</c:v>
                </c:pt>
                <c:pt idx="109">
                  <c:v>8.30814607871142E-3</c:v>
                </c:pt>
                <c:pt idx="110">
                  <c:v>8.2245452546743907E-3</c:v>
                </c:pt>
                <c:pt idx="111">
                  <c:v>8.1420474077461193E-3</c:v>
                </c:pt>
                <c:pt idx="112">
                  <c:v>8.0606348101834695E-3</c:v>
                </c:pt>
                <c:pt idx="113">
                  <c:v>7.9802900649280292E-3</c:v>
                </c:pt>
                <c:pt idx="114">
                  <c:v>7.9009960986899594E-3</c:v>
                </c:pt>
                <c:pt idx="115">
                  <c:v>7.8227361551895594E-3</c:v>
                </c:pt>
                <c:pt idx="116">
                  <c:v>7.7454937885535003E-3</c:v>
                </c:pt>
                <c:pt idx="117">
                  <c:v>7.6692528568611798E-3</c:v>
                </c:pt>
                <c:pt idx="118">
                  <c:v>7.5939975158380796E-3</c:v>
                </c:pt>
                <c:pt idx="119">
                  <c:v>7.5197122126922896E-3</c:v>
                </c:pt>
                <c:pt idx="120">
                  <c:v>7.4463816800906801E-3</c:v>
                </c:pt>
                <c:pt idx="121">
                  <c:v>7.3739909302714497E-3</c:v>
                </c:pt>
                <c:pt idx="122">
                  <c:v>7.3025252492896304E-3</c:v>
                </c:pt>
                <c:pt idx="123">
                  <c:v>7.2319701913924096E-3</c:v>
                </c:pt>
                <c:pt idx="124">
                  <c:v>7.1623115735210199E-3</c:v>
                </c:pt>
                <c:pt idx="125">
                  <c:v>7.0935354699362199E-3</c:v>
                </c:pt>
                <c:pt idx="126">
                  <c:v>7.0256282069642998E-3</c:v>
                </c:pt>
                <c:pt idx="127">
                  <c:v>6.9585763578608201E-3</c:v>
                </c:pt>
                <c:pt idx="128">
                  <c:v>6.8923667377891401E-3</c:v>
                </c:pt>
                <c:pt idx="129">
                  <c:v>6.82698639891096E-3</c:v>
                </c:pt>
                <c:pt idx="130">
                  <c:v>6.7624226255863498E-3</c:v>
                </c:pt>
                <c:pt idx="131">
                  <c:v>6.6986629296804196E-3</c:v>
                </c:pt>
                <c:pt idx="132">
                  <c:v>6.6356950459742102E-3</c:v>
                </c:pt>
                <c:pt idx="133">
                  <c:v>6.5735069276773497E-3</c:v>
                </c:pt>
                <c:pt idx="134">
                  <c:v>6.5120867420398699E-3</c:v>
                </c:pt>
                <c:pt idx="135">
                  <c:v>6.4514228660610996E-3</c:v>
                </c:pt>
                <c:pt idx="136">
                  <c:v>6.39150388229288E-3</c:v>
                </c:pt>
                <c:pt idx="137">
                  <c:v>6.3323185747354901E-3</c:v>
                </c:pt>
                <c:pt idx="138">
                  <c:v>6.2738559248234098E-3</c:v>
                </c:pt>
                <c:pt idx="139">
                  <c:v>6.2161051074993198E-3</c:v>
                </c:pt>
                <c:pt idx="140">
                  <c:v>6.1590554873739304E-3</c:v>
                </c:pt>
                <c:pt idx="141">
                  <c:v>6.1026966149698002E-3</c:v>
                </c:pt>
                <c:pt idx="142">
                  <c:v>6.0470182230469701E-3</c:v>
                </c:pt>
                <c:pt idx="143">
                  <c:v>5.9920102230087997E-3</c:v>
                </c:pt>
                <c:pt idx="144">
                  <c:v>5.9376627013856802E-3</c:v>
                </c:pt>
                <c:pt idx="145">
                  <c:v>5.8839659163952597E-3</c:v>
                </c:pt>
                <c:pt idx="146">
                  <c:v>5.8309102945770103E-3</c:v>
                </c:pt>
                <c:pt idx="147">
                  <c:v>5.7784864274996401E-3</c:v>
                </c:pt>
                <c:pt idx="148">
                  <c:v>5.7266850685395304E-3</c:v>
                </c:pt>
                <c:pt idx="149">
                  <c:v>5.6754971297285801E-3</c:v>
                </c:pt>
                <c:pt idx="150">
                  <c:v>5.6249136786697997E-3</c:v>
                </c:pt>
                <c:pt idx="151">
                  <c:v>5.5749259355192E-3</c:v>
                </c:pt>
                <c:pt idx="152">
                  <c:v>5.5255252700321901E-3</c:v>
                </c:pt>
                <c:pt idx="153">
                  <c:v>5.4767031986733602E-3</c:v>
                </c:pt>
                <c:pt idx="154">
                  <c:v>5.4284513817877298E-3</c:v>
                </c:pt>
                <c:pt idx="155">
                  <c:v>5.38076162083249E-3</c:v>
                </c:pt>
                <c:pt idx="156">
                  <c:v>5.3336258556674699E-3</c:v>
                </c:pt>
                <c:pt idx="157">
                  <c:v>5.2870361619032497E-3</c:v>
                </c:pt>
                <c:pt idx="158">
                  <c:v>5.24098474830542E-3</c:v>
                </c:pt>
                <c:pt idx="159">
                  <c:v>5.1954639542537403E-3</c:v>
                </c:pt>
                <c:pt idx="160">
                  <c:v>5.1504662472550396E-3</c:v>
                </c:pt>
                <c:pt idx="161">
                  <c:v>5.1059842205084197E-3</c:v>
                </c:pt>
                <c:pt idx="162">
                  <c:v>5.0620105905218498E-3</c:v>
                </c:pt>
                <c:pt idx="163">
                  <c:v>5.0185381947785998E-3</c:v>
                </c:pt>
                <c:pt idx="164">
                  <c:v>4.97555998945284E-3</c:v>
                </c:pt>
                <c:pt idx="165">
                  <c:v>4.9330690471728403E-3</c:v>
                </c:pt>
                <c:pt idx="166">
                  <c:v>4.8910585548310398E-3</c:v>
                </c:pt>
                <c:pt idx="167">
                  <c:v>4.8495218114396202E-3</c:v>
                </c:pt>
                <c:pt idx="168">
                  <c:v>4.8084522260308802E-3</c:v>
                </c:pt>
                <c:pt idx="169">
                  <c:v>4.7678433156010799E-3</c:v>
                </c:pt>
                <c:pt idx="170">
                  <c:v>4.7276887030969798E-3</c:v>
                </c:pt>
                <c:pt idx="171">
                  <c:v>4.6879821154440903E-3</c:v>
                </c:pt>
                <c:pt idx="172">
                  <c:v>4.6487173816155197E-3</c:v>
                </c:pt>
                <c:pt idx="173">
                  <c:v>4.6098884307407897E-3</c:v>
                </c:pt>
                <c:pt idx="174">
                  <c:v>4.5714892902534903E-3</c:v>
                </c:pt>
                <c:pt idx="175">
                  <c:v>4.5335140840770498E-3</c:v>
                </c:pt>
                <c:pt idx="176">
                  <c:v>4.4959570308475399E-3</c:v>
                </c:pt>
                <c:pt idx="177">
                  <c:v>4.45881244217315E-3</c:v>
                </c:pt>
                <c:pt idx="178">
                  <c:v>4.4220747209288702E-3</c:v>
                </c:pt>
                <c:pt idx="179">
                  <c:v>4.3857383595862897E-3</c:v>
                </c:pt>
                <c:pt idx="180">
                  <c:v>4.3497979385770597E-3</c:v>
                </c:pt>
                <c:pt idx="181">
                  <c:v>4.3142481246898996E-3</c:v>
                </c:pt>
                <c:pt idx="182">
                  <c:v>4.2790836694998396E-3</c:v>
                </c:pt>
                <c:pt idx="183">
                  <c:v>4.2442994078295297E-3</c:v>
                </c:pt>
                <c:pt idx="184">
                  <c:v>4.2098902562413502E-3</c:v>
                </c:pt>
                <c:pt idx="185">
                  <c:v>4.1758512115601604E-3</c:v>
                </c:pt>
                <c:pt idx="186">
                  <c:v>4.1421773494255999E-3</c:v>
                </c:pt>
                <c:pt idx="187">
                  <c:v>4.1088638228736303E-3</c:v>
                </c:pt>
                <c:pt idx="188">
                  <c:v>4.0759058609463397E-3</c:v>
                </c:pt>
                <c:pt idx="189">
                  <c:v>4.0432987673298003E-3</c:v>
                </c:pt>
                <c:pt idx="190">
                  <c:v>4.0110379190188396E-3</c:v>
                </c:pt>
                <c:pt idx="191">
                  <c:v>3.9791187650087398E-3</c:v>
                </c:pt>
                <c:pt idx="192">
                  <c:v>3.9475368250127098E-3</c:v>
                </c:pt>
                <c:pt idx="193">
                  <c:v>3.9162876882050503E-3</c:v>
                </c:pt>
                <c:pt idx="194">
                  <c:v>3.8853670119890198E-3</c:v>
                </c:pt>
                <c:pt idx="195">
                  <c:v>3.8547705207893101E-3</c:v>
                </c:pt>
                <c:pt idx="196">
                  <c:v>3.8244940048681401E-3</c:v>
                </c:pt>
                <c:pt idx="197">
                  <c:v>3.7945333191648999E-3</c:v>
                </c:pt>
                <c:pt idx="198">
                  <c:v>3.7648843821584599E-3</c:v>
                </c:pt>
                <c:pt idx="199">
                  <c:v>3.73554317475193E-3</c:v>
                </c:pt>
                <c:pt idx="200">
                  <c:v>3.7065057391792102E-3</c:v>
                </c:pt>
                <c:pt idx="201">
                  <c:v>3.6777681779329801E-3</c:v>
                </c:pt>
                <c:pt idx="202">
                  <c:v>3.6493266527135898E-3</c:v>
                </c:pt>
                <c:pt idx="203">
                  <c:v>3.6211773833984798E-3</c:v>
                </c:pt>
                <c:pt idx="204">
                  <c:v>3.5933166470315798E-3</c:v>
                </c:pt>
                <c:pt idx="205">
                  <c:v>3.56574077683241E-3</c:v>
                </c:pt>
                <c:pt idx="206">
                  <c:v>3.5384461612243102E-3</c:v>
                </c:pt>
                <c:pt idx="207">
                  <c:v>3.51142924288152E-3</c:v>
                </c:pt>
                <c:pt idx="208">
                  <c:v>3.4846865177946599E-3</c:v>
                </c:pt>
                <c:pt idx="209">
                  <c:v>3.4582145343541502E-3</c:v>
                </c:pt>
                <c:pt idx="210">
                  <c:v>3.43200989245134E-3</c:v>
                </c:pt>
                <c:pt idx="211">
                  <c:v>3.40606924259684E-3</c:v>
                </c:pt>
                <c:pt idx="212">
                  <c:v>3.3803892850557799E-3</c:v>
                </c:pt>
                <c:pt idx="213">
                  <c:v>3.3549667689995902E-3</c:v>
                </c:pt>
                <c:pt idx="214">
                  <c:v>3.32979849167395E-3</c:v>
                </c:pt>
                <c:pt idx="215">
                  <c:v>3.3048812975826299E-3</c:v>
                </c:pt>
                <c:pt idx="216">
                  <c:v>3.2802120776868199E-3</c:v>
                </c:pt>
                <c:pt idx="217">
                  <c:v>3.2557877686196701E-3</c:v>
                </c:pt>
                <c:pt idx="218">
                  <c:v>3.2316053519157099E-3</c:v>
                </c:pt>
                <c:pt idx="219">
                  <c:v>3.2076618532548202E-3</c:v>
                </c:pt>
                <c:pt idx="220">
                  <c:v>3.1839543417204901E-3</c:v>
                </c:pt>
                <c:pt idx="221">
                  <c:v>3.1604799290720102E-3</c:v>
                </c:pt>
                <c:pt idx="222">
                  <c:v>3.1372357690304499E-3</c:v>
                </c:pt>
                <c:pt idx="223">
                  <c:v>3.1142190565778402E-3</c:v>
                </c:pt>
                <c:pt idx="224">
                  <c:v>3.0914270272697198E-3</c:v>
                </c:pt>
                <c:pt idx="225">
                  <c:v>3.0688569565603002E-3</c:v>
                </c:pt>
                <c:pt idx="226">
                  <c:v>3.0465061591404101E-3</c:v>
                </c:pt>
                <c:pt idx="227">
                  <c:v>3.0243719882876198E-3</c:v>
                </c:pt>
                <c:pt idx="228">
                  <c:v>3.0024518352285601E-3</c:v>
                </c:pt>
                <c:pt idx="229">
                  <c:v>2.9807431285129699E-3</c:v>
                </c:pt>
                <c:pt idx="230">
                  <c:v>2.9592433333994498E-3</c:v>
                </c:pt>
                <c:pt idx="231">
                  <c:v>2.9379499512524102E-3</c:v>
                </c:pt>
                <c:pt idx="232">
                  <c:v>2.9168605189503201E-3</c:v>
                </c:pt>
                <c:pt idx="233">
                  <c:v>2.8959726083046598E-3</c:v>
                </c:pt>
                <c:pt idx="234">
                  <c:v>2.87528382548977E-3</c:v>
                </c:pt>
                <c:pt idx="235">
                  <c:v>2.8547918104828902E-3</c:v>
                </c:pt>
                <c:pt idx="236">
                  <c:v>2.83449423651473E-3</c:v>
                </c:pt>
                <c:pt idx="237">
                  <c:v>2.81438880952985E-3</c:v>
                </c:pt>
                <c:pt idx="238">
                  <c:v>2.7944732676570298E-3</c:v>
                </c:pt>
                <c:pt idx="239">
                  <c:v>2.7747453806891299E-3</c:v>
                </c:pt>
                <c:pt idx="240">
                  <c:v>2.7552029495726102E-3</c:v>
                </c:pt>
                <c:pt idx="241">
                  <c:v>2.7358438059060701E-3</c:v>
                </c:pt>
                <c:pt idx="242">
                  <c:v>2.7166658114480698E-3</c:v>
                </c:pt>
                <c:pt idx="243">
                  <c:v>2.6976668576336499E-3</c:v>
                </c:pt>
                <c:pt idx="244">
                  <c:v>2.6788448650997901E-3</c:v>
                </c:pt>
                <c:pt idx="245">
                  <c:v>2.6601977832191202E-3</c:v>
                </c:pt>
                <c:pt idx="246">
                  <c:v>2.6417235896423301E-3</c:v>
                </c:pt>
                <c:pt idx="247">
                  <c:v>2.6234202898484799E-3</c:v>
                </c:pt>
                <c:pt idx="248">
                  <c:v>2.6052859167035999E-3</c:v>
                </c:pt>
                <c:pt idx="249">
                  <c:v>2.5873185300269701E-3</c:v>
                </c:pt>
                <c:pt idx="250">
                  <c:v>2.56951621616534E-3</c:v>
                </c:pt>
                <c:pt idx="251">
                  <c:v>2.5518770875744699E-3</c:v>
                </c:pt>
                <c:pt idx="252">
                  <c:v>2.5343992824083802E-3</c:v>
                </c:pt>
                <c:pt idx="253">
                  <c:v>2.5170809641156199E-3</c:v>
                </c:pt>
                <c:pt idx="254">
                  <c:v>2.4999203210428998E-3</c:v>
                </c:pt>
                <c:pt idx="255">
                  <c:v>2.48291556604552E-3</c:v>
                </c:pt>
                <c:pt idx="256">
                  <c:v>2.4660649361049002E-3</c:v>
                </c:pt>
                <c:pt idx="257">
                  <c:v>2.4493666919525202E-3</c:v>
                </c:pt>
                <c:pt idx="258">
                  <c:v>2.4328191177008401E-3</c:v>
                </c:pt>
                <c:pt idx="259">
                  <c:v>2.4164205204802898E-3</c:v>
                </c:pt>
                <c:pt idx="260">
                  <c:v>2.4001692300830101E-3</c:v>
                </c:pt>
                <c:pt idx="261">
                  <c:v>2.3840635986124201E-3</c:v>
                </c:pt>
                <c:pt idx="262">
                  <c:v>2.3681020001392601E-3</c:v>
                </c:pt>
                <c:pt idx="263">
                  <c:v>2.3522828303632398E-3</c:v>
                </c:pt>
                <c:pt idx="264">
                  <c:v>2.3366045062810001E-3</c:v>
                </c:pt>
                <c:pt idx="265">
                  <c:v>2.3210654658593001E-3</c:v>
                </c:pt>
                <c:pt idx="266">
                  <c:v>2.3056641677144099E-3</c:v>
                </c:pt>
                <c:pt idx="267">
                  <c:v>2.2903990907965602E-3</c:v>
                </c:pt>
                <c:pt idx="268">
                  <c:v>2.2752687340801699E-3</c:v>
                </c:pt>
                <c:pt idx="269">
                  <c:v>2.2602716162591599E-3</c:v>
                </c:pt>
                <c:pt idx="270">
                  <c:v>2.2454062754477199E-3</c:v>
                </c:pt>
                <c:pt idx="271">
                  <c:v>2.23067126888595E-3</c:v>
                </c:pt>
                <c:pt idx="272">
                  <c:v>2.2160651726507901E-3</c:v>
                </c:pt>
                <c:pt idx="273">
                  <c:v>2.2015865813716398E-3</c:v>
                </c:pt>
                <c:pt idx="274">
                  <c:v>2.1872341079510701E-3</c:v>
                </c:pt>
                <c:pt idx="275">
                  <c:v>2.1730063832900502E-3</c:v>
                </c:pt>
                <c:pt idx="276">
                  <c:v>2.15890205601802E-3</c:v>
                </c:pt>
                <c:pt idx="277">
                  <c:v>2.1449197922274099E-3</c:v>
                </c:pt>
                <c:pt idx="278">
                  <c:v>2.1310582752127201E-3</c:v>
                </c:pt>
                <c:pt idx="279">
                  <c:v>2.1173162052139701E-3</c:v>
                </c:pt>
                <c:pt idx="280">
                  <c:v>2.1036922991645099E-3</c:v>
                </c:pt>
                <c:pt idx="281">
                  <c:v>2.09018529044301E-3</c:v>
                </c:pt>
                <c:pt idx="282">
                  <c:v>2.0767939286296701E-3</c:v>
                </c:pt>
                <c:pt idx="283">
                  <c:v>2.06351697926648E-3</c:v>
                </c:pt>
                <c:pt idx="284">
                  <c:v>2.0503532236214798E-3</c:v>
                </c:pt>
                <c:pt idx="285">
                  <c:v>2.0373014584569998E-3</c:v>
                </c:pt>
                <c:pt idx="286">
                  <c:v>2.0243604958017202E-3</c:v>
                </c:pt>
                <c:pt idx="287">
                  <c:v>2.0115291627265299E-3</c:v>
                </c:pt>
                <c:pt idx="288">
                  <c:v>1.9988063011241301E-3</c:v>
                </c:pt>
                <c:pt idx="289">
                  <c:v>1.98619076749222E-3</c:v>
                </c:pt>
                <c:pt idx="290">
                  <c:v>1.9736814327203801E-3</c:v>
                </c:pt>
                <c:pt idx="291">
                  <c:v>1.9612771818803298E-3</c:v>
                </c:pt>
                <c:pt idx="292">
                  <c:v>1.94897691401982E-3</c:v>
                </c:pt>
                <c:pt idx="293">
                  <c:v>1.9367795419597E-3</c:v>
                </c:pt>
                <c:pt idx="294">
                  <c:v>1.92468399209451E-3</c:v>
                </c:pt>
                <c:pt idx="295">
                  <c:v>1.91268920419624E-3</c:v>
                </c:pt>
                <c:pt idx="296">
                  <c:v>1.9007941312212801E-3</c:v>
                </c:pt>
                <c:pt idx="297">
                  <c:v>1.8889977391206101E-3</c:v>
                </c:pt>
                <c:pt idx="298">
                  <c:v>1.87729900665299E-3</c:v>
                </c:pt>
                <c:pt idx="299">
                  <c:v>1.86569692520126E-3</c:v>
                </c:pt>
                <c:pt idx="300">
                  <c:v>1.8541904985915701E-3</c:v>
                </c:pt>
                <c:pt idx="301">
                  <c:v>1.84277874291555E-3</c:v>
                </c:pt>
                <c:pt idx="302">
                  <c:v>1.8314606863554001E-3</c:v>
                </c:pt>
                <c:pt idx="303">
                  <c:v>1.8202353690117501E-3</c:v>
                </c:pt>
                <c:pt idx="304">
                  <c:v>1.8091018427342999E-3</c:v>
                </c:pt>
                <c:pt idx="305">
                  <c:v>1.7980591709551999E-3</c:v>
                </c:pt>
                <c:pt idx="306">
                  <c:v>1.7871064285251499E-3</c:v>
                </c:pt>
                <c:pt idx="307">
                  <c:v>1.776242701552E-3</c:v>
                </c:pt>
                <c:pt idx="308">
                  <c:v>1.7654670872421E-3</c:v>
                </c:pt>
                <c:pt idx="309">
                  <c:v>1.75477869374399E-3</c:v>
                </c:pt>
                <c:pt idx="310">
                  <c:v>1.7441766399948001E-3</c:v>
                </c:pt>
                <c:pt idx="311">
                  <c:v>1.7336600555688899E-3</c:v>
                </c:pt>
                <c:pt idx="312">
                  <c:v>1.7232280805290501E-3</c:v>
                </c:pt>
                <c:pt idx="313">
                  <c:v>1.7128798652799101E-3</c:v>
                </c:pt>
                <c:pt idx="314">
                  <c:v>1.7026145704238599E-3</c:v>
                </c:pt>
                <c:pt idx="315">
                  <c:v>1.6924313666190501E-3</c:v>
                </c:pt>
                <c:pt idx="316">
                  <c:v>1.68232943443976E-3</c:v>
                </c:pt>
                <c:pt idx="317">
                  <c:v>1.67230796423889E-3</c:v>
                </c:pt>
                <c:pt idx="318">
                  <c:v>1.6623661560127201E-3</c:v>
                </c:pt>
                <c:pt idx="319">
                  <c:v>1.6525032192676E-3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E2FA-403F-9C94-1B9767A8F886}"/>
            </c:ext>
          </c:extLst>
        </c:ser>
        <c:ser>
          <c:idx val="2"/>
          <c:order val="2"/>
          <c:tx>
            <c:v>teoretska krivulja s jezgrom</c:v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Sheet1!$DE$2:$DE$321</c:f>
              <c:numCache>
                <c:formatCode>General</c:formatCode>
                <c:ptCount val="320"/>
                <c:pt idx="0">
                  <c:v>9</c:v>
                </c:pt>
                <c:pt idx="1">
                  <c:v>9.0500000000000007</c:v>
                </c:pt>
                <c:pt idx="2">
                  <c:v>9.1000000000000014</c:v>
                </c:pt>
                <c:pt idx="3">
                  <c:v>9.1500000000000021</c:v>
                </c:pt>
                <c:pt idx="4">
                  <c:v>9.2000000000000028</c:v>
                </c:pt>
                <c:pt idx="5">
                  <c:v>9.2500000000000036</c:v>
                </c:pt>
                <c:pt idx="6">
                  <c:v>9.3000000000000043</c:v>
                </c:pt>
                <c:pt idx="7">
                  <c:v>9.350000000000005</c:v>
                </c:pt>
                <c:pt idx="8">
                  <c:v>9.4000000000000057</c:v>
                </c:pt>
                <c:pt idx="9">
                  <c:v>9.4500000000000064</c:v>
                </c:pt>
                <c:pt idx="10">
                  <c:v>9.5000000000000071</c:v>
                </c:pt>
                <c:pt idx="11">
                  <c:v>9.5500000000000078</c:v>
                </c:pt>
                <c:pt idx="12">
                  <c:v>9.6000000000000085</c:v>
                </c:pt>
                <c:pt idx="13">
                  <c:v>9.6500000000000092</c:v>
                </c:pt>
                <c:pt idx="14">
                  <c:v>9.7000000000000099</c:v>
                </c:pt>
                <c:pt idx="15">
                  <c:v>9.7500000000000107</c:v>
                </c:pt>
                <c:pt idx="16">
                  <c:v>9.8000000000000114</c:v>
                </c:pt>
                <c:pt idx="17">
                  <c:v>9.8500000000000121</c:v>
                </c:pt>
                <c:pt idx="18">
                  <c:v>9.9000000000000128</c:v>
                </c:pt>
                <c:pt idx="19">
                  <c:v>9.9500000000000135</c:v>
                </c:pt>
                <c:pt idx="20">
                  <c:v>10.000000000000014</c:v>
                </c:pt>
                <c:pt idx="21">
                  <c:v>10.050000000000015</c:v>
                </c:pt>
                <c:pt idx="22">
                  <c:v>10.100000000000016</c:v>
                </c:pt>
                <c:pt idx="23">
                  <c:v>10.150000000000016</c:v>
                </c:pt>
                <c:pt idx="24">
                  <c:v>10.200000000000017</c:v>
                </c:pt>
                <c:pt idx="25">
                  <c:v>10.250000000000018</c:v>
                </c:pt>
                <c:pt idx="26">
                  <c:v>10.300000000000018</c:v>
                </c:pt>
                <c:pt idx="27">
                  <c:v>10.350000000000019</c:v>
                </c:pt>
                <c:pt idx="28">
                  <c:v>10.40000000000002</c:v>
                </c:pt>
                <c:pt idx="29">
                  <c:v>10.450000000000021</c:v>
                </c:pt>
                <c:pt idx="30">
                  <c:v>10.500000000000021</c:v>
                </c:pt>
                <c:pt idx="31">
                  <c:v>10.550000000000022</c:v>
                </c:pt>
                <c:pt idx="32">
                  <c:v>10.600000000000023</c:v>
                </c:pt>
                <c:pt idx="33">
                  <c:v>10.650000000000023</c:v>
                </c:pt>
                <c:pt idx="34">
                  <c:v>10.700000000000024</c:v>
                </c:pt>
                <c:pt idx="35">
                  <c:v>10.750000000000025</c:v>
                </c:pt>
                <c:pt idx="36">
                  <c:v>10.800000000000026</c:v>
                </c:pt>
                <c:pt idx="37">
                  <c:v>10.850000000000026</c:v>
                </c:pt>
                <c:pt idx="38">
                  <c:v>10.900000000000027</c:v>
                </c:pt>
                <c:pt idx="39">
                  <c:v>10.950000000000028</c:v>
                </c:pt>
                <c:pt idx="40">
                  <c:v>11.000000000000028</c:v>
                </c:pt>
                <c:pt idx="41">
                  <c:v>11.050000000000029</c:v>
                </c:pt>
                <c:pt idx="42">
                  <c:v>11.10000000000003</c:v>
                </c:pt>
                <c:pt idx="43">
                  <c:v>11.150000000000031</c:v>
                </c:pt>
                <c:pt idx="44">
                  <c:v>11.200000000000031</c:v>
                </c:pt>
                <c:pt idx="45">
                  <c:v>11.250000000000032</c:v>
                </c:pt>
                <c:pt idx="46">
                  <c:v>11.300000000000033</c:v>
                </c:pt>
                <c:pt idx="47">
                  <c:v>11.350000000000033</c:v>
                </c:pt>
                <c:pt idx="48">
                  <c:v>11.400000000000034</c:v>
                </c:pt>
                <c:pt idx="49">
                  <c:v>11.450000000000035</c:v>
                </c:pt>
                <c:pt idx="50">
                  <c:v>11.500000000000036</c:v>
                </c:pt>
                <c:pt idx="51">
                  <c:v>11.550000000000036</c:v>
                </c:pt>
                <c:pt idx="52">
                  <c:v>11.600000000000037</c:v>
                </c:pt>
                <c:pt idx="53">
                  <c:v>11.650000000000038</c:v>
                </c:pt>
                <c:pt idx="54">
                  <c:v>11.700000000000038</c:v>
                </c:pt>
                <c:pt idx="55">
                  <c:v>11.750000000000039</c:v>
                </c:pt>
                <c:pt idx="56">
                  <c:v>11.80000000000004</c:v>
                </c:pt>
                <c:pt idx="57">
                  <c:v>11.850000000000041</c:v>
                </c:pt>
                <c:pt idx="58">
                  <c:v>11.900000000000041</c:v>
                </c:pt>
                <c:pt idx="59">
                  <c:v>11.950000000000042</c:v>
                </c:pt>
                <c:pt idx="60">
                  <c:v>12.000000000000043</c:v>
                </c:pt>
                <c:pt idx="61">
                  <c:v>12.050000000000043</c:v>
                </c:pt>
                <c:pt idx="62">
                  <c:v>12.100000000000044</c:v>
                </c:pt>
                <c:pt idx="63">
                  <c:v>12.150000000000045</c:v>
                </c:pt>
                <c:pt idx="64">
                  <c:v>12.200000000000045</c:v>
                </c:pt>
                <c:pt idx="65">
                  <c:v>12.250000000000046</c:v>
                </c:pt>
                <c:pt idx="66">
                  <c:v>12.300000000000047</c:v>
                </c:pt>
                <c:pt idx="67">
                  <c:v>12.350000000000048</c:v>
                </c:pt>
                <c:pt idx="68">
                  <c:v>12.400000000000048</c:v>
                </c:pt>
                <c:pt idx="69">
                  <c:v>12.450000000000049</c:v>
                </c:pt>
                <c:pt idx="70">
                  <c:v>12.50000000000005</c:v>
                </c:pt>
                <c:pt idx="71">
                  <c:v>12.55000000000005</c:v>
                </c:pt>
                <c:pt idx="72">
                  <c:v>12.600000000000051</c:v>
                </c:pt>
                <c:pt idx="73">
                  <c:v>12.650000000000052</c:v>
                </c:pt>
                <c:pt idx="74">
                  <c:v>12.700000000000053</c:v>
                </c:pt>
                <c:pt idx="75">
                  <c:v>12.750000000000053</c:v>
                </c:pt>
                <c:pt idx="76">
                  <c:v>12.800000000000054</c:v>
                </c:pt>
                <c:pt idx="77">
                  <c:v>12.850000000000055</c:v>
                </c:pt>
                <c:pt idx="78">
                  <c:v>12.900000000000055</c:v>
                </c:pt>
                <c:pt idx="79">
                  <c:v>12.950000000000056</c:v>
                </c:pt>
                <c:pt idx="80">
                  <c:v>13.000000000000057</c:v>
                </c:pt>
                <c:pt idx="81">
                  <c:v>13.050000000000058</c:v>
                </c:pt>
                <c:pt idx="82">
                  <c:v>13.100000000000058</c:v>
                </c:pt>
                <c:pt idx="83">
                  <c:v>13.150000000000059</c:v>
                </c:pt>
                <c:pt idx="84">
                  <c:v>13.20000000000006</c:v>
                </c:pt>
                <c:pt idx="85">
                  <c:v>13.25000000000006</c:v>
                </c:pt>
                <c:pt idx="86">
                  <c:v>13.300000000000061</c:v>
                </c:pt>
                <c:pt idx="87">
                  <c:v>13.350000000000062</c:v>
                </c:pt>
                <c:pt idx="88">
                  <c:v>13.400000000000063</c:v>
                </c:pt>
                <c:pt idx="89">
                  <c:v>13.450000000000063</c:v>
                </c:pt>
                <c:pt idx="90">
                  <c:v>13.500000000000064</c:v>
                </c:pt>
                <c:pt idx="91">
                  <c:v>13.550000000000065</c:v>
                </c:pt>
                <c:pt idx="92">
                  <c:v>13.600000000000065</c:v>
                </c:pt>
                <c:pt idx="93">
                  <c:v>13.650000000000066</c:v>
                </c:pt>
                <c:pt idx="94">
                  <c:v>13.700000000000067</c:v>
                </c:pt>
                <c:pt idx="95">
                  <c:v>13.750000000000068</c:v>
                </c:pt>
                <c:pt idx="96">
                  <c:v>13.800000000000068</c:v>
                </c:pt>
                <c:pt idx="97">
                  <c:v>13.850000000000069</c:v>
                </c:pt>
                <c:pt idx="98">
                  <c:v>13.90000000000007</c:v>
                </c:pt>
                <c:pt idx="99">
                  <c:v>13.95000000000007</c:v>
                </c:pt>
                <c:pt idx="100">
                  <c:v>14.000000000000071</c:v>
                </c:pt>
                <c:pt idx="101">
                  <c:v>14.050000000000072</c:v>
                </c:pt>
                <c:pt idx="102">
                  <c:v>14.100000000000072</c:v>
                </c:pt>
                <c:pt idx="103">
                  <c:v>14.150000000000073</c:v>
                </c:pt>
                <c:pt idx="104">
                  <c:v>14.200000000000074</c:v>
                </c:pt>
                <c:pt idx="105">
                  <c:v>14.250000000000075</c:v>
                </c:pt>
                <c:pt idx="106">
                  <c:v>14.300000000000075</c:v>
                </c:pt>
                <c:pt idx="107">
                  <c:v>14.350000000000076</c:v>
                </c:pt>
                <c:pt idx="108">
                  <c:v>14.400000000000077</c:v>
                </c:pt>
                <c:pt idx="109">
                  <c:v>14.450000000000077</c:v>
                </c:pt>
                <c:pt idx="110">
                  <c:v>14.500000000000078</c:v>
                </c:pt>
                <c:pt idx="111">
                  <c:v>14.550000000000079</c:v>
                </c:pt>
                <c:pt idx="112">
                  <c:v>14.60000000000008</c:v>
                </c:pt>
                <c:pt idx="113">
                  <c:v>14.65000000000008</c:v>
                </c:pt>
                <c:pt idx="114">
                  <c:v>14.700000000000081</c:v>
                </c:pt>
                <c:pt idx="115">
                  <c:v>14.750000000000082</c:v>
                </c:pt>
                <c:pt idx="116">
                  <c:v>14.800000000000082</c:v>
                </c:pt>
                <c:pt idx="117">
                  <c:v>14.850000000000083</c:v>
                </c:pt>
                <c:pt idx="118">
                  <c:v>14.900000000000084</c:v>
                </c:pt>
                <c:pt idx="119">
                  <c:v>14.950000000000085</c:v>
                </c:pt>
                <c:pt idx="120">
                  <c:v>15.000000000000085</c:v>
                </c:pt>
                <c:pt idx="121">
                  <c:v>15.050000000000086</c:v>
                </c:pt>
                <c:pt idx="122">
                  <c:v>15.100000000000087</c:v>
                </c:pt>
                <c:pt idx="123">
                  <c:v>15.150000000000087</c:v>
                </c:pt>
                <c:pt idx="124">
                  <c:v>15.200000000000088</c:v>
                </c:pt>
                <c:pt idx="125">
                  <c:v>15.250000000000089</c:v>
                </c:pt>
                <c:pt idx="126">
                  <c:v>15.30000000000009</c:v>
                </c:pt>
                <c:pt idx="127">
                  <c:v>15.35000000000009</c:v>
                </c:pt>
                <c:pt idx="128">
                  <c:v>15.400000000000091</c:v>
                </c:pt>
                <c:pt idx="129">
                  <c:v>15.450000000000092</c:v>
                </c:pt>
                <c:pt idx="130">
                  <c:v>15.500000000000092</c:v>
                </c:pt>
                <c:pt idx="131">
                  <c:v>15.550000000000093</c:v>
                </c:pt>
                <c:pt idx="132">
                  <c:v>15.600000000000094</c:v>
                </c:pt>
                <c:pt idx="133">
                  <c:v>15.650000000000095</c:v>
                </c:pt>
                <c:pt idx="134">
                  <c:v>15.700000000000095</c:v>
                </c:pt>
                <c:pt idx="135">
                  <c:v>15.750000000000096</c:v>
                </c:pt>
                <c:pt idx="136">
                  <c:v>15.800000000000097</c:v>
                </c:pt>
                <c:pt idx="137">
                  <c:v>15.850000000000097</c:v>
                </c:pt>
                <c:pt idx="138">
                  <c:v>15.900000000000098</c:v>
                </c:pt>
                <c:pt idx="139">
                  <c:v>15.950000000000099</c:v>
                </c:pt>
                <c:pt idx="140">
                  <c:v>16.000000000000099</c:v>
                </c:pt>
                <c:pt idx="141">
                  <c:v>16.0500000000001</c:v>
                </c:pt>
                <c:pt idx="142">
                  <c:v>16.100000000000101</c:v>
                </c:pt>
                <c:pt idx="143">
                  <c:v>16.150000000000102</c:v>
                </c:pt>
                <c:pt idx="144">
                  <c:v>16.200000000000102</c:v>
                </c:pt>
                <c:pt idx="145">
                  <c:v>16.250000000000103</c:v>
                </c:pt>
                <c:pt idx="146">
                  <c:v>16.300000000000104</c:v>
                </c:pt>
                <c:pt idx="147">
                  <c:v>16.350000000000104</c:v>
                </c:pt>
                <c:pt idx="148">
                  <c:v>16.400000000000105</c:v>
                </c:pt>
                <c:pt idx="149">
                  <c:v>16.450000000000106</c:v>
                </c:pt>
                <c:pt idx="150">
                  <c:v>16.500000000000107</c:v>
                </c:pt>
                <c:pt idx="151">
                  <c:v>16.550000000000107</c:v>
                </c:pt>
                <c:pt idx="152">
                  <c:v>16.600000000000108</c:v>
                </c:pt>
                <c:pt idx="153">
                  <c:v>16.650000000000109</c:v>
                </c:pt>
                <c:pt idx="154">
                  <c:v>16.700000000000109</c:v>
                </c:pt>
                <c:pt idx="155">
                  <c:v>16.75000000000011</c:v>
                </c:pt>
                <c:pt idx="156">
                  <c:v>16.800000000000111</c:v>
                </c:pt>
                <c:pt idx="157">
                  <c:v>16.850000000000112</c:v>
                </c:pt>
                <c:pt idx="158">
                  <c:v>16.900000000000112</c:v>
                </c:pt>
                <c:pt idx="159">
                  <c:v>16.950000000000113</c:v>
                </c:pt>
                <c:pt idx="160">
                  <c:v>17.000000000000114</c:v>
                </c:pt>
                <c:pt idx="161">
                  <c:v>17.050000000000114</c:v>
                </c:pt>
                <c:pt idx="162">
                  <c:v>17.100000000000115</c:v>
                </c:pt>
                <c:pt idx="163">
                  <c:v>17.150000000000116</c:v>
                </c:pt>
                <c:pt idx="164">
                  <c:v>17.200000000000117</c:v>
                </c:pt>
                <c:pt idx="165">
                  <c:v>17.250000000000117</c:v>
                </c:pt>
                <c:pt idx="166">
                  <c:v>17.300000000000118</c:v>
                </c:pt>
                <c:pt idx="167">
                  <c:v>17.350000000000119</c:v>
                </c:pt>
                <c:pt idx="168">
                  <c:v>17.400000000000119</c:v>
                </c:pt>
                <c:pt idx="169">
                  <c:v>17.45000000000012</c:v>
                </c:pt>
                <c:pt idx="170">
                  <c:v>17.500000000000121</c:v>
                </c:pt>
                <c:pt idx="171">
                  <c:v>17.550000000000122</c:v>
                </c:pt>
                <c:pt idx="172">
                  <c:v>17.600000000000122</c:v>
                </c:pt>
                <c:pt idx="173">
                  <c:v>17.650000000000123</c:v>
                </c:pt>
                <c:pt idx="174">
                  <c:v>17.700000000000124</c:v>
                </c:pt>
                <c:pt idx="175">
                  <c:v>17.750000000000124</c:v>
                </c:pt>
                <c:pt idx="176">
                  <c:v>17.800000000000125</c:v>
                </c:pt>
                <c:pt idx="177">
                  <c:v>17.850000000000126</c:v>
                </c:pt>
                <c:pt idx="178">
                  <c:v>17.900000000000126</c:v>
                </c:pt>
                <c:pt idx="179">
                  <c:v>17.950000000000127</c:v>
                </c:pt>
                <c:pt idx="180">
                  <c:v>18.000000000000128</c:v>
                </c:pt>
                <c:pt idx="181">
                  <c:v>18.050000000000129</c:v>
                </c:pt>
                <c:pt idx="182">
                  <c:v>18.100000000000129</c:v>
                </c:pt>
                <c:pt idx="183">
                  <c:v>18.15000000000013</c:v>
                </c:pt>
                <c:pt idx="184">
                  <c:v>18.200000000000131</c:v>
                </c:pt>
                <c:pt idx="185">
                  <c:v>18.250000000000131</c:v>
                </c:pt>
                <c:pt idx="186">
                  <c:v>18.300000000000132</c:v>
                </c:pt>
                <c:pt idx="187">
                  <c:v>18.350000000000133</c:v>
                </c:pt>
                <c:pt idx="188">
                  <c:v>18.400000000000134</c:v>
                </c:pt>
                <c:pt idx="189">
                  <c:v>18.450000000000134</c:v>
                </c:pt>
                <c:pt idx="190">
                  <c:v>18.500000000000135</c:v>
                </c:pt>
                <c:pt idx="191">
                  <c:v>18.550000000000136</c:v>
                </c:pt>
                <c:pt idx="192">
                  <c:v>18.600000000000136</c:v>
                </c:pt>
                <c:pt idx="193">
                  <c:v>18.650000000000137</c:v>
                </c:pt>
                <c:pt idx="194">
                  <c:v>18.700000000000138</c:v>
                </c:pt>
                <c:pt idx="195">
                  <c:v>18.750000000000139</c:v>
                </c:pt>
                <c:pt idx="196">
                  <c:v>18.800000000000139</c:v>
                </c:pt>
                <c:pt idx="197">
                  <c:v>18.85000000000014</c:v>
                </c:pt>
                <c:pt idx="198">
                  <c:v>18.900000000000141</c:v>
                </c:pt>
                <c:pt idx="199">
                  <c:v>18.950000000000141</c:v>
                </c:pt>
                <c:pt idx="200">
                  <c:v>19.000000000000142</c:v>
                </c:pt>
                <c:pt idx="201">
                  <c:v>19.050000000000143</c:v>
                </c:pt>
                <c:pt idx="202">
                  <c:v>19.100000000000144</c:v>
                </c:pt>
                <c:pt idx="203">
                  <c:v>19.150000000000144</c:v>
                </c:pt>
                <c:pt idx="204">
                  <c:v>19.200000000000145</c:v>
                </c:pt>
                <c:pt idx="205">
                  <c:v>19.250000000000146</c:v>
                </c:pt>
                <c:pt idx="206">
                  <c:v>19.300000000000146</c:v>
                </c:pt>
                <c:pt idx="207">
                  <c:v>19.350000000000147</c:v>
                </c:pt>
                <c:pt idx="208">
                  <c:v>19.400000000000148</c:v>
                </c:pt>
                <c:pt idx="209">
                  <c:v>19.450000000000149</c:v>
                </c:pt>
                <c:pt idx="210">
                  <c:v>19.500000000000149</c:v>
                </c:pt>
                <c:pt idx="211">
                  <c:v>19.55000000000015</c:v>
                </c:pt>
                <c:pt idx="212">
                  <c:v>19.600000000000151</c:v>
                </c:pt>
                <c:pt idx="213">
                  <c:v>19.650000000000151</c:v>
                </c:pt>
                <c:pt idx="214">
                  <c:v>19.700000000000152</c:v>
                </c:pt>
                <c:pt idx="215">
                  <c:v>19.750000000000153</c:v>
                </c:pt>
                <c:pt idx="216">
                  <c:v>19.800000000000153</c:v>
                </c:pt>
                <c:pt idx="217">
                  <c:v>19.850000000000154</c:v>
                </c:pt>
                <c:pt idx="218">
                  <c:v>19.900000000000155</c:v>
                </c:pt>
                <c:pt idx="219">
                  <c:v>19.950000000000156</c:v>
                </c:pt>
                <c:pt idx="220">
                  <c:v>20.000000000000156</c:v>
                </c:pt>
                <c:pt idx="221">
                  <c:v>20.050000000000157</c:v>
                </c:pt>
                <c:pt idx="222">
                  <c:v>20.100000000000158</c:v>
                </c:pt>
                <c:pt idx="223">
                  <c:v>20.150000000000158</c:v>
                </c:pt>
                <c:pt idx="224">
                  <c:v>20.200000000000159</c:v>
                </c:pt>
                <c:pt idx="225">
                  <c:v>20.25000000000016</c:v>
                </c:pt>
                <c:pt idx="226">
                  <c:v>20.300000000000161</c:v>
                </c:pt>
                <c:pt idx="227">
                  <c:v>20.350000000000161</c:v>
                </c:pt>
                <c:pt idx="228">
                  <c:v>20.400000000000162</c:v>
                </c:pt>
                <c:pt idx="229">
                  <c:v>20.450000000000163</c:v>
                </c:pt>
                <c:pt idx="230">
                  <c:v>20.500000000000163</c:v>
                </c:pt>
                <c:pt idx="231">
                  <c:v>20.550000000000164</c:v>
                </c:pt>
                <c:pt idx="232">
                  <c:v>20.600000000000165</c:v>
                </c:pt>
                <c:pt idx="233">
                  <c:v>20.650000000000166</c:v>
                </c:pt>
                <c:pt idx="234">
                  <c:v>20.700000000000166</c:v>
                </c:pt>
                <c:pt idx="235">
                  <c:v>20.750000000000167</c:v>
                </c:pt>
                <c:pt idx="236">
                  <c:v>20.800000000000168</c:v>
                </c:pt>
                <c:pt idx="237">
                  <c:v>20.850000000000168</c:v>
                </c:pt>
                <c:pt idx="238">
                  <c:v>20.900000000000169</c:v>
                </c:pt>
                <c:pt idx="239">
                  <c:v>20.95000000000017</c:v>
                </c:pt>
                <c:pt idx="240">
                  <c:v>21.000000000000171</c:v>
                </c:pt>
                <c:pt idx="241">
                  <c:v>21.050000000000171</c:v>
                </c:pt>
                <c:pt idx="242">
                  <c:v>21.100000000000172</c:v>
                </c:pt>
                <c:pt idx="243">
                  <c:v>21.150000000000173</c:v>
                </c:pt>
                <c:pt idx="244">
                  <c:v>21.200000000000173</c:v>
                </c:pt>
                <c:pt idx="245">
                  <c:v>21.250000000000174</c:v>
                </c:pt>
                <c:pt idx="246">
                  <c:v>21.300000000000175</c:v>
                </c:pt>
                <c:pt idx="247">
                  <c:v>21.350000000000176</c:v>
                </c:pt>
                <c:pt idx="248">
                  <c:v>21.400000000000176</c:v>
                </c:pt>
                <c:pt idx="249">
                  <c:v>21.450000000000177</c:v>
                </c:pt>
                <c:pt idx="250">
                  <c:v>21.500000000000178</c:v>
                </c:pt>
                <c:pt idx="251">
                  <c:v>21.550000000000178</c:v>
                </c:pt>
                <c:pt idx="252">
                  <c:v>21.600000000000179</c:v>
                </c:pt>
                <c:pt idx="253">
                  <c:v>21.65000000000018</c:v>
                </c:pt>
                <c:pt idx="254">
                  <c:v>21.70000000000018</c:v>
                </c:pt>
                <c:pt idx="255">
                  <c:v>21.750000000000181</c:v>
                </c:pt>
                <c:pt idx="256">
                  <c:v>21.800000000000182</c:v>
                </c:pt>
                <c:pt idx="257">
                  <c:v>21.850000000000183</c:v>
                </c:pt>
                <c:pt idx="258">
                  <c:v>21.900000000000183</c:v>
                </c:pt>
                <c:pt idx="259">
                  <c:v>21.950000000000184</c:v>
                </c:pt>
                <c:pt idx="260">
                  <c:v>22.000000000000185</c:v>
                </c:pt>
                <c:pt idx="261">
                  <c:v>22.050000000000185</c:v>
                </c:pt>
                <c:pt idx="262">
                  <c:v>22.100000000000186</c:v>
                </c:pt>
                <c:pt idx="263">
                  <c:v>22.150000000000187</c:v>
                </c:pt>
                <c:pt idx="264">
                  <c:v>22.200000000000188</c:v>
                </c:pt>
                <c:pt idx="265">
                  <c:v>22.250000000000188</c:v>
                </c:pt>
                <c:pt idx="266">
                  <c:v>22.300000000000189</c:v>
                </c:pt>
                <c:pt idx="267">
                  <c:v>22.35000000000019</c:v>
                </c:pt>
                <c:pt idx="268">
                  <c:v>22.40000000000019</c:v>
                </c:pt>
                <c:pt idx="269">
                  <c:v>22.450000000000191</c:v>
                </c:pt>
                <c:pt idx="270">
                  <c:v>22.500000000000192</c:v>
                </c:pt>
                <c:pt idx="271">
                  <c:v>22.550000000000193</c:v>
                </c:pt>
                <c:pt idx="272">
                  <c:v>22.600000000000193</c:v>
                </c:pt>
                <c:pt idx="273">
                  <c:v>22.650000000000194</c:v>
                </c:pt>
                <c:pt idx="274">
                  <c:v>22.700000000000195</c:v>
                </c:pt>
                <c:pt idx="275">
                  <c:v>22.750000000000195</c:v>
                </c:pt>
                <c:pt idx="276">
                  <c:v>22.800000000000196</c:v>
                </c:pt>
                <c:pt idx="277">
                  <c:v>22.850000000000197</c:v>
                </c:pt>
                <c:pt idx="278">
                  <c:v>22.900000000000198</c:v>
                </c:pt>
                <c:pt idx="279">
                  <c:v>22.950000000000198</c:v>
                </c:pt>
                <c:pt idx="280">
                  <c:v>23.000000000000199</c:v>
                </c:pt>
                <c:pt idx="281">
                  <c:v>23.0500000000002</c:v>
                </c:pt>
                <c:pt idx="282">
                  <c:v>23.1000000000002</c:v>
                </c:pt>
                <c:pt idx="283">
                  <c:v>23.150000000000201</c:v>
                </c:pt>
                <c:pt idx="284">
                  <c:v>23.200000000000202</c:v>
                </c:pt>
                <c:pt idx="285">
                  <c:v>23.250000000000203</c:v>
                </c:pt>
                <c:pt idx="286">
                  <c:v>23.300000000000203</c:v>
                </c:pt>
                <c:pt idx="287">
                  <c:v>23.350000000000204</c:v>
                </c:pt>
                <c:pt idx="288">
                  <c:v>23.400000000000205</c:v>
                </c:pt>
                <c:pt idx="289">
                  <c:v>23.450000000000205</c:v>
                </c:pt>
                <c:pt idx="290">
                  <c:v>23.500000000000206</c:v>
                </c:pt>
                <c:pt idx="291">
                  <c:v>23.550000000000207</c:v>
                </c:pt>
                <c:pt idx="292">
                  <c:v>23.600000000000207</c:v>
                </c:pt>
                <c:pt idx="293">
                  <c:v>23.650000000000208</c:v>
                </c:pt>
                <c:pt idx="294">
                  <c:v>23.700000000000209</c:v>
                </c:pt>
                <c:pt idx="295">
                  <c:v>23.75000000000021</c:v>
                </c:pt>
                <c:pt idx="296">
                  <c:v>23.80000000000021</c:v>
                </c:pt>
                <c:pt idx="297">
                  <c:v>23.850000000000211</c:v>
                </c:pt>
                <c:pt idx="298">
                  <c:v>23.900000000000212</c:v>
                </c:pt>
                <c:pt idx="299">
                  <c:v>23.950000000000212</c:v>
                </c:pt>
                <c:pt idx="300">
                  <c:v>24.000000000000213</c:v>
                </c:pt>
                <c:pt idx="301">
                  <c:v>24.050000000000214</c:v>
                </c:pt>
                <c:pt idx="302">
                  <c:v>24.100000000000215</c:v>
                </c:pt>
                <c:pt idx="303">
                  <c:v>24.150000000000215</c:v>
                </c:pt>
                <c:pt idx="304">
                  <c:v>24.200000000000216</c:v>
                </c:pt>
                <c:pt idx="305">
                  <c:v>24.250000000000217</c:v>
                </c:pt>
                <c:pt idx="306">
                  <c:v>24.300000000000217</c:v>
                </c:pt>
                <c:pt idx="307">
                  <c:v>24.350000000000218</c:v>
                </c:pt>
                <c:pt idx="308">
                  <c:v>24.400000000000219</c:v>
                </c:pt>
                <c:pt idx="309">
                  <c:v>24.45000000000022</c:v>
                </c:pt>
                <c:pt idx="310">
                  <c:v>24.50000000000022</c:v>
                </c:pt>
                <c:pt idx="311">
                  <c:v>24.550000000000221</c:v>
                </c:pt>
                <c:pt idx="312">
                  <c:v>24.600000000000222</c:v>
                </c:pt>
                <c:pt idx="313">
                  <c:v>24.650000000000222</c:v>
                </c:pt>
                <c:pt idx="314">
                  <c:v>24.700000000000223</c:v>
                </c:pt>
                <c:pt idx="315">
                  <c:v>24.750000000000224</c:v>
                </c:pt>
                <c:pt idx="316">
                  <c:v>24.800000000000225</c:v>
                </c:pt>
                <c:pt idx="317">
                  <c:v>24.850000000000225</c:v>
                </c:pt>
                <c:pt idx="318">
                  <c:v>24.900000000000226</c:v>
                </c:pt>
                <c:pt idx="319">
                  <c:v>24.950000000000227</c:v>
                </c:pt>
              </c:numCache>
            </c:numRef>
          </c:xVal>
          <c:yVal>
            <c:numRef>
              <c:f>Sheet1!$DG$2:$DG$321</c:f>
              <c:numCache>
                <c:formatCode>General</c:formatCode>
                <c:ptCount val="320"/>
                <c:pt idx="0">
                  <c:v>5.49500154322091E-2</c:v>
                </c:pt>
                <c:pt idx="1">
                  <c:v>5.4137305578768398E-2</c:v>
                </c:pt>
                <c:pt idx="2">
                  <c:v>5.3338362226917603E-2</c:v>
                </c:pt>
                <c:pt idx="3">
                  <c:v>5.2552980213420503E-2</c:v>
                </c:pt>
                <c:pt idx="4">
                  <c:v>5.1780953735774203E-2</c:v>
                </c:pt>
                <c:pt idx="5">
                  <c:v>5.1022076700118699E-2</c:v>
                </c:pt>
                <c:pt idx="6">
                  <c:v>5.0276143042959499E-2</c:v>
                </c:pt>
                <c:pt idx="7">
                  <c:v>4.9542947026991302E-2</c:v>
                </c:pt>
                <c:pt idx="8">
                  <c:v>4.8822283511797002E-2</c:v>
                </c:pt>
                <c:pt idx="9">
                  <c:v>4.8113948200550601E-2</c:v>
                </c:pt>
                <c:pt idx="10">
                  <c:v>4.7417737863978703E-2</c:v>
                </c:pt>
                <c:pt idx="11">
                  <c:v>4.6733450542964697E-2</c:v>
                </c:pt>
                <c:pt idx="12">
                  <c:v>4.6060885731159802E-2</c:v>
                </c:pt>
                <c:pt idx="13">
                  <c:v>4.5399844538995301E-2</c:v>
                </c:pt>
                <c:pt idx="14">
                  <c:v>4.4750129840411101E-2</c:v>
                </c:pt>
                <c:pt idx="15">
                  <c:v>4.41115464036047E-2</c:v>
                </c:pt>
                <c:pt idx="16">
                  <c:v>4.3483901006997797E-2</c:v>
                </c:pt>
                <c:pt idx="17">
                  <c:v>4.2867002541598601E-2</c:v>
                </c:pt>
                <c:pt idx="18">
                  <c:v>4.2260662100814902E-2</c:v>
                </c:pt>
                <c:pt idx="19">
                  <c:v>4.1664693058758299E-2</c:v>
                </c:pt>
                <c:pt idx="20">
                  <c:v>4.1078911137953603E-2</c:v>
                </c:pt>
                <c:pt idx="21">
                  <c:v>4.05031344673576E-2</c:v>
                </c:pt>
                <c:pt idx="22">
                  <c:v>3.9937183631473402E-2</c:v>
                </c:pt>
                <c:pt idx="23">
                  <c:v>3.9380881711333401E-2</c:v>
                </c:pt>
                <c:pt idx="24">
                  <c:v>3.8834054318026397E-2</c:v>
                </c:pt>
                <c:pt idx="25">
                  <c:v>3.8296529619426103E-2</c:v>
                </c:pt>
                <c:pt idx="26">
                  <c:v>3.7768138360694703E-2</c:v>
                </c:pt>
                <c:pt idx="27">
                  <c:v>3.7248713879122798E-2</c:v>
                </c:pt>
                <c:pt idx="28">
                  <c:v>3.67380921137897E-2</c:v>
                </c:pt>
                <c:pt idx="29">
                  <c:v>3.6236111610520802E-2</c:v>
                </c:pt>
                <c:pt idx="30">
                  <c:v>3.57426135225535E-2</c:v>
                </c:pt>
                <c:pt idx="31">
                  <c:v>3.5257441607312701E-2</c:v>
                </c:pt>
                <c:pt idx="32">
                  <c:v>3.4780442219647503E-2</c:v>
                </c:pt>
                <c:pt idx="33">
                  <c:v>3.4311464301865803E-2</c:v>
                </c:pt>
                <c:pt idx="34">
                  <c:v>3.3850359370866903E-2</c:v>
                </c:pt>
                <c:pt idx="35">
                  <c:v>3.3396981502655999E-2</c:v>
                </c:pt>
                <c:pt idx="36">
                  <c:v>3.29511873144945E-2</c:v>
                </c:pt>
                <c:pt idx="37">
                  <c:v>3.25128359449278E-2</c:v>
                </c:pt>
                <c:pt idx="38">
                  <c:v>3.2081789031905797E-2</c:v>
                </c:pt>
                <c:pt idx="39">
                  <c:v>3.1657910689199098E-2</c:v>
                </c:pt>
                <c:pt idx="40">
                  <c:v>3.1241067481294699E-2</c:v>
                </c:pt>
                <c:pt idx="41">
                  <c:v>3.0831128396944199E-2</c:v>
                </c:pt>
                <c:pt idx="42">
                  <c:v>3.0427964821517901E-2</c:v>
                </c:pt>
                <c:pt idx="43">
                  <c:v>3.0031450508314E-2</c:v>
                </c:pt>
                <c:pt idx="44">
                  <c:v>2.9641461548950299E-2</c:v>
                </c:pt>
                <c:pt idx="45">
                  <c:v>2.9257876342966699E-2</c:v>
                </c:pt>
                <c:pt idx="46">
                  <c:v>2.8880575566746499E-2</c:v>
                </c:pt>
                <c:pt idx="47">
                  <c:v>2.8509442141863999E-2</c:v>
                </c:pt>
                <c:pt idx="48">
                  <c:v>2.8144361202949001E-2</c:v>
                </c:pt>
                <c:pt idx="49">
                  <c:v>2.7785220065162299E-2</c:v>
                </c:pt>
                <c:pt idx="50">
                  <c:v>2.7431908191355402E-2</c:v>
                </c:pt>
                <c:pt idx="51">
                  <c:v>2.7084317158995501E-2</c:v>
                </c:pt>
                <c:pt idx="52">
                  <c:v>2.67423406269169E-2</c:v>
                </c:pt>
                <c:pt idx="53">
                  <c:v>2.6405874301966701E-2</c:v>
                </c:pt>
                <c:pt idx="54">
                  <c:v>2.60748159055979E-2</c:v>
                </c:pt>
                <c:pt idx="55">
                  <c:v>2.5749065140464E-2</c:v>
                </c:pt>
                <c:pt idx="56">
                  <c:v>2.5428523657062E-2</c:v>
                </c:pt>
                <c:pt idx="57">
                  <c:v>2.5113095020467598E-2</c:v>
                </c:pt>
                <c:pt idx="58">
                  <c:v>2.4802684677201901E-2</c:v>
                </c:pt>
                <c:pt idx="59">
                  <c:v>2.4497199922266399E-2</c:v>
                </c:pt>
                <c:pt idx="60">
                  <c:v>2.41965498663777E-2</c:v>
                </c:pt>
                <c:pt idx="61">
                  <c:v>2.3900645403434E-2</c:v>
                </c:pt>
                <c:pt idx="62">
                  <c:v>2.3609399178236699E-2</c:v>
                </c:pt>
                <c:pt idx="63">
                  <c:v>2.3322725554496201E-2</c:v>
                </c:pt>
                <c:pt idx="64">
                  <c:v>2.3040540583137599E-2</c:v>
                </c:pt>
                <c:pt idx="65">
                  <c:v>2.2762761970932299E-2</c:v>
                </c:pt>
                <c:pt idx="66">
                  <c:v>2.2489309049467401E-2</c:v>
                </c:pt>
                <c:pt idx="67">
                  <c:v>2.2220102744472701E-2</c:v>
                </c:pt>
                <c:pt idx="68">
                  <c:v>2.1955065545514699E-2</c:v>
                </c:pt>
                <c:pt idx="69">
                  <c:v>2.16941214760751E-2</c:v>
                </c:pt>
                <c:pt idx="70">
                  <c:v>2.1437196064017301E-2</c:v>
                </c:pt>
                <c:pt idx="71">
                  <c:v>2.1184216312457899E-2</c:v>
                </c:pt>
                <c:pt idx="72">
                  <c:v>2.0935110671042499E-2</c:v>
                </c:pt>
                <c:pt idx="73">
                  <c:v>2.06898090076411E-2</c:v>
                </c:pt>
                <c:pt idx="74">
                  <c:v>2.0448242580459099E-2</c:v>
                </c:pt>
                <c:pt idx="75">
                  <c:v>2.0210344010577499E-2</c:v>
                </c:pt>
                <c:pt idx="76">
                  <c:v>1.99760472549179E-2</c:v>
                </c:pt>
                <c:pt idx="77">
                  <c:v>1.9745287579640201E-2</c:v>
                </c:pt>
                <c:pt idx="78">
                  <c:v>1.9518001533970899E-2</c:v>
                </c:pt>
                <c:pt idx="79">
                  <c:v>1.9294126924466099E-2</c:v>
                </c:pt>
                <c:pt idx="80">
                  <c:v>1.9073602789706399E-2</c:v>
                </c:pt>
                <c:pt idx="81">
                  <c:v>1.88563693754259E-2</c:v>
                </c:pt>
                <c:pt idx="82">
                  <c:v>1.8642368110071899E-2</c:v>
                </c:pt>
                <c:pt idx="83">
                  <c:v>1.8431541580796601E-2</c:v>
                </c:pt>
                <c:pt idx="84">
                  <c:v>1.82238335098753E-2</c:v>
                </c:pt>
                <c:pt idx="85">
                  <c:v>1.80191887315523E-2</c:v>
                </c:pt>
                <c:pt idx="86">
                  <c:v>1.7817553169307901E-2</c:v>
                </c:pt>
                <c:pt idx="87">
                  <c:v>1.7618873813547702E-2</c:v>
                </c:pt>
                <c:pt idx="88">
                  <c:v>1.7423098699705299E-2</c:v>
                </c:pt>
                <c:pt idx="89">
                  <c:v>1.72301768867603E-2</c:v>
                </c:pt>
                <c:pt idx="90">
                  <c:v>1.7040058436161801E-2</c:v>
                </c:pt>
                <c:pt idx="91">
                  <c:v>1.6852694391158399E-2</c:v>
                </c:pt>
                <c:pt idx="92">
                  <c:v>1.6668036756525301E-2</c:v>
                </c:pt>
                <c:pt idx="93">
                  <c:v>1.6486038478687699E-2</c:v>
                </c:pt>
                <c:pt idx="94">
                  <c:v>1.6306653426232599E-2</c:v>
                </c:pt>
                <c:pt idx="95">
                  <c:v>1.6129836370806099E-2</c:v>
                </c:pt>
                <c:pt idx="96">
                  <c:v>1.59555429683895E-2</c:v>
                </c:pt>
                <c:pt idx="97">
                  <c:v>1.5783729740949399E-2</c:v>
                </c:pt>
                <c:pt idx="98">
                  <c:v>1.56143540584565E-2</c:v>
                </c:pt>
                <c:pt idx="99">
                  <c:v>1.54473741212679E-2</c:v>
                </c:pt>
                <c:pt idx="100">
                  <c:v>1.5282748942866201E-2</c:v>
                </c:pt>
                <c:pt idx="101">
                  <c:v>1.51204383329512E-2</c:v>
                </c:pt>
                <c:pt idx="102">
                  <c:v>1.4960402880877801E-2</c:v>
                </c:pt>
                <c:pt idx="103">
                  <c:v>1.4802603939434E-2</c:v>
                </c:pt>
                <c:pt idx="104">
                  <c:v>1.46470036089547E-2</c:v>
                </c:pt>
                <c:pt idx="105">
                  <c:v>1.44935647217638E-2</c:v>
                </c:pt>
                <c:pt idx="106">
                  <c:v>1.4342250826941299E-2</c:v>
                </c:pt>
                <c:pt idx="107">
                  <c:v>1.4193026175406E-2</c:v>
                </c:pt>
                <c:pt idx="108">
                  <c:v>1.4045855705313101E-2</c:v>
                </c:pt>
                <c:pt idx="109">
                  <c:v>1.3900705027756101E-2</c:v>
                </c:pt>
                <c:pt idx="110">
                  <c:v>1.3757540412770801E-2</c:v>
                </c:pt>
                <c:pt idx="111">
                  <c:v>1.3616328775634901E-2</c:v>
                </c:pt>
                <c:pt idx="112">
                  <c:v>1.34770376634561E-2</c:v>
                </c:pt>
                <c:pt idx="113">
                  <c:v>1.33396352420462E-2</c:v>
                </c:pt>
                <c:pt idx="114">
                  <c:v>1.32040902830729E-2</c:v>
                </c:pt>
                <c:pt idx="115">
                  <c:v>1.30703721514856E-2</c:v>
                </c:pt>
                <c:pt idx="116">
                  <c:v>1.2938450793209299E-2</c:v>
                </c:pt>
                <c:pt idx="117">
                  <c:v>1.28082967231013E-2</c:v>
                </c:pt>
                <c:pt idx="118">
                  <c:v>1.2679881013165801E-2</c:v>
                </c:pt>
                <c:pt idx="119">
                  <c:v>1.25531752810207E-2</c:v>
                </c:pt>
                <c:pt idx="120">
                  <c:v>1.24281516786123E-2</c:v>
                </c:pt>
                <c:pt idx="121">
                  <c:v>1.23047828811719E-2</c:v>
                </c:pt>
                <c:pt idx="122">
                  <c:v>1.2183042076410499E-2</c:v>
                </c:pt>
                <c:pt idx="123">
                  <c:v>1.20629029539456E-2</c:v>
                </c:pt>
                <c:pt idx="124">
                  <c:v>1.1944339694956001E-2</c:v>
                </c:pt>
                <c:pt idx="125">
                  <c:v>1.1827326962060101E-2</c:v>
                </c:pt>
                <c:pt idx="126">
                  <c:v>1.1711839889412099E-2</c:v>
                </c:pt>
                <c:pt idx="127">
                  <c:v>1.1597854073012E-2</c:v>
                </c:pt>
                <c:pt idx="128">
                  <c:v>1.1485345561226001E-2</c:v>
                </c:pt>
                <c:pt idx="129">
                  <c:v>1.1374290845510501E-2</c:v>
                </c:pt>
                <c:pt idx="130">
                  <c:v>1.12646668513375E-2</c:v>
                </c:pt>
                <c:pt idx="131">
                  <c:v>1.1156450929316299E-2</c:v>
                </c:pt>
                <c:pt idx="132">
                  <c:v>1.10496208465073E-2</c:v>
                </c:pt>
                <c:pt idx="133">
                  <c:v>1.09441547779234E-2</c:v>
                </c:pt>
                <c:pt idx="134">
                  <c:v>1.0840031298216E-2</c:v>
                </c:pt>
                <c:pt idx="135">
                  <c:v>1.0737229373540399E-2</c:v>
                </c:pt>
                <c:pt idx="136">
                  <c:v>1.06357283535982E-2</c:v>
                </c:pt>
                <c:pt idx="137">
                  <c:v>1.0535507963850501E-2</c:v>
                </c:pt>
                <c:pt idx="138">
                  <c:v>1.0436548297901299E-2</c:v>
                </c:pt>
                <c:pt idx="139">
                  <c:v>1.03388298100446E-2</c:v>
                </c:pt>
                <c:pt idx="140">
                  <c:v>1.0242333307973099E-2</c:v>
                </c:pt>
                <c:pt idx="141">
                  <c:v>1.01470399456448E-2</c:v>
                </c:pt>
                <c:pt idx="142">
                  <c:v>1.0052931216303599E-2</c:v>
                </c:pt>
                <c:pt idx="143">
                  <c:v>9.9599889456506493E-3</c:v>
                </c:pt>
                <c:pt idx="144">
                  <c:v>9.8681952851638298E-3</c:v>
                </c:pt>
                <c:pt idx="145">
                  <c:v>9.7775327055606692E-3</c:v>
                </c:pt>
                <c:pt idx="146">
                  <c:v>9.6879839904032792E-3</c:v>
                </c:pt>
                <c:pt idx="147">
                  <c:v>9.5995322298401894E-3</c:v>
                </c:pt>
                <c:pt idx="148">
                  <c:v>9.5121608144842704E-3</c:v>
                </c:pt>
                <c:pt idx="149">
                  <c:v>9.4258534294213801E-3</c:v>
                </c:pt>
                <c:pt idx="150">
                  <c:v>9.3405940483491795E-3</c:v>
                </c:pt>
                <c:pt idx="151">
                  <c:v>9.2563669278408305E-3</c:v>
                </c:pt>
                <c:pt idx="152">
                  <c:v>9.1731566017333507E-3</c:v>
                </c:pt>
                <c:pt idx="153">
                  <c:v>9.0909478756350994E-3</c:v>
                </c:pt>
                <c:pt idx="154">
                  <c:v>9.0097258215524906E-3</c:v>
                </c:pt>
                <c:pt idx="155">
                  <c:v>8.9294757726307503E-3</c:v>
                </c:pt>
                <c:pt idx="156">
                  <c:v>8.8501833180085494E-3</c:v>
                </c:pt>
                <c:pt idx="157">
                  <c:v>8.7718342977813907E-3</c:v>
                </c:pt>
                <c:pt idx="158">
                  <c:v>8.6944147980742795E-3</c:v>
                </c:pt>
                <c:pt idx="159">
                  <c:v>8.6179111462180002E-3</c:v>
                </c:pt>
                <c:pt idx="160">
                  <c:v>8.5423099060301395E-3</c:v>
                </c:pt>
                <c:pt idx="161">
                  <c:v>8.4675978731946801E-3</c:v>
                </c:pt>
                <c:pt idx="162">
                  <c:v>8.3937620707422705E-3</c:v>
                </c:pt>
                <c:pt idx="163">
                  <c:v>8.3207897446241907E-3</c:v>
                </c:pt>
                <c:pt idx="164">
                  <c:v>8.2486683593830101E-3</c:v>
                </c:pt>
                <c:pt idx="165">
                  <c:v>8.1773855939123799E-3</c:v>
                </c:pt>
                <c:pt idx="166">
                  <c:v>8.1069293373094205E-3</c:v>
                </c:pt>
                <c:pt idx="167">
                  <c:v>8.0372876848124799E-3</c:v>
                </c:pt>
                <c:pt idx="168">
                  <c:v>7.9684489338268903E-3</c:v>
                </c:pt>
                <c:pt idx="169">
                  <c:v>7.9004015800329796E-3</c:v>
                </c:pt>
                <c:pt idx="170">
                  <c:v>7.8331343135775496E-3</c:v>
                </c:pt>
                <c:pt idx="171">
                  <c:v>7.7666360153445298E-3</c:v>
                </c:pt>
                <c:pt idx="172">
                  <c:v>7.7008957533049403E-3</c:v>
                </c:pt>
                <c:pt idx="173">
                  <c:v>7.6359027789428104E-3</c:v>
                </c:pt>
                <c:pt idx="174">
                  <c:v>7.5716465237568604E-3</c:v>
                </c:pt>
                <c:pt idx="175">
                  <c:v>7.5081165958347197E-3</c:v>
                </c:pt>
                <c:pt idx="176">
                  <c:v>7.4453027764996398E-3</c:v>
                </c:pt>
                <c:pt idx="177">
                  <c:v>7.3831950170263902E-3</c:v>
                </c:pt>
                <c:pt idx="178">
                  <c:v>7.3217834354267399E-3</c:v>
                </c:pt>
                <c:pt idx="179">
                  <c:v>7.2610583133008097E-3</c:v>
                </c:pt>
                <c:pt idx="180">
                  <c:v>7.2010100927549798E-3</c:v>
                </c:pt>
                <c:pt idx="181">
                  <c:v>7.1416293733829097E-3</c:v>
                </c:pt>
                <c:pt idx="182">
                  <c:v>7.0829069093101401E-3</c:v>
                </c:pt>
                <c:pt idx="183">
                  <c:v>7.0248336062988803E-3</c:v>
                </c:pt>
                <c:pt idx="184">
                  <c:v>6.9674005189137699E-3</c:v>
                </c:pt>
                <c:pt idx="185">
                  <c:v>6.9105988477451297E-3</c:v>
                </c:pt>
                <c:pt idx="186">
                  <c:v>6.8544199366904904E-3</c:v>
                </c:pt>
                <c:pt idx="187">
                  <c:v>6.7988552702910798E-3</c:v>
                </c:pt>
                <c:pt idx="188">
                  <c:v>6.7438964711240799E-3</c:v>
                </c:pt>
                <c:pt idx="189">
                  <c:v>6.6895352972474202E-3</c:v>
                </c:pt>
                <c:pt idx="190">
                  <c:v>6.6357636396979199E-3</c:v>
                </c:pt>
                <c:pt idx="191">
                  <c:v>6.5825735200396003E-3</c:v>
                </c:pt>
                <c:pt idx="192">
                  <c:v>6.5299570879631501E-3</c:v>
                </c:pt>
                <c:pt idx="193">
                  <c:v>6.47790661893324E-3</c:v>
                </c:pt>
                <c:pt idx="194">
                  <c:v>6.4264145118848696E-3</c:v>
                </c:pt>
                <c:pt idx="195">
                  <c:v>6.3754732869654197E-3</c:v>
                </c:pt>
                <c:pt idx="196">
                  <c:v>6.3250755833235998E-3</c:v>
                </c:pt>
                <c:pt idx="197">
                  <c:v>6.2752141569421696E-3</c:v>
                </c:pt>
                <c:pt idx="198">
                  <c:v>6.2258818785155398E-3</c:v>
                </c:pt>
                <c:pt idx="199">
                  <c:v>6.1770717313691199E-3</c:v>
                </c:pt>
                <c:pt idx="200">
                  <c:v>6.1287768094217699E-3</c:v>
                </c:pt>
                <c:pt idx="201">
                  <c:v>6.0809903151880498E-3</c:v>
                </c:pt>
                <c:pt idx="202">
                  <c:v>6.0337055578218697E-3</c:v>
                </c:pt>
                <c:pt idx="203">
                  <c:v>5.9869159511980498E-3</c:v>
                </c:pt>
                <c:pt idx="204">
                  <c:v>5.9406150120336499E-3</c:v>
                </c:pt>
                <c:pt idx="205">
                  <c:v>5.8947963580454898E-3</c:v>
                </c:pt>
                <c:pt idx="206">
                  <c:v>5.8494537061457097E-3</c:v>
                </c:pt>
                <c:pt idx="207">
                  <c:v>5.8045808706721396E-3</c:v>
                </c:pt>
                <c:pt idx="208">
                  <c:v>5.7601717616548101E-3</c:v>
                </c:pt>
                <c:pt idx="209">
                  <c:v>5.7162203831160304E-3</c:v>
                </c:pt>
                <c:pt idx="210">
                  <c:v>5.6727208314048998E-3</c:v>
                </c:pt>
                <c:pt idx="211">
                  <c:v>5.6296672935640798E-3</c:v>
                </c:pt>
                <c:pt idx="212">
                  <c:v>5.5870540457293996E-3</c:v>
                </c:pt>
                <c:pt idx="213">
                  <c:v>5.5448754515604699E-3</c:v>
                </c:pt>
                <c:pt idx="214">
                  <c:v>5.5031259607026704E-3</c:v>
                </c:pt>
                <c:pt idx="215">
                  <c:v>5.4618001072788301E-3</c:v>
                </c:pt>
                <c:pt idx="216">
                  <c:v>5.4208925084109696E-3</c:v>
                </c:pt>
                <c:pt idx="217">
                  <c:v>5.3803978627705003E-3</c:v>
                </c:pt>
                <c:pt idx="218">
                  <c:v>5.3403109491571496E-3</c:v>
                </c:pt>
                <c:pt idx="219">
                  <c:v>5.3006266251052299E-3</c:v>
                </c:pt>
                <c:pt idx="220">
                  <c:v>5.2613398255172998E-3</c:v>
                </c:pt>
                <c:pt idx="221">
                  <c:v>5.2224455613241903E-3</c:v>
                </c:pt>
                <c:pt idx="222">
                  <c:v>5.1839389181711102E-3</c:v>
                </c:pt>
                <c:pt idx="223">
                  <c:v>5.1458150551290599E-3</c:v>
                </c:pt>
                <c:pt idx="224">
                  <c:v>5.1080692034313402E-3</c:v>
                </c:pt>
                <c:pt idx="225">
                  <c:v>5.0706966652341399E-3</c:v>
                </c:pt>
                <c:pt idx="226">
                  <c:v>5.0336928124012298E-3</c:v>
                </c:pt>
                <c:pt idx="227">
                  <c:v>4.9970530853118197E-3</c:v>
                </c:pt>
                <c:pt idx="228">
                  <c:v>4.9607729916914299E-3</c:v>
                </c:pt>
                <c:pt idx="229">
                  <c:v>4.9248481054649396E-3</c:v>
                </c:pt>
                <c:pt idx="230">
                  <c:v>4.8892740656317603E-3</c:v>
                </c:pt>
                <c:pt idx="231">
                  <c:v>4.8540465751622797E-3</c:v>
                </c:pt>
                <c:pt idx="232">
                  <c:v>4.8191613999153601E-3</c:v>
                </c:pt>
                <c:pt idx="233">
                  <c:v>4.7846143675765104E-3</c:v>
                </c:pt>
                <c:pt idx="234">
                  <c:v>4.7504013666159403E-3</c:v>
                </c:pt>
                <c:pt idx="235">
                  <c:v>4.7165183452666298E-3</c:v>
                </c:pt>
                <c:pt idx="236">
                  <c:v>4.6829613105213901E-3</c:v>
                </c:pt>
                <c:pt idx="237">
                  <c:v>4.64972632714918E-3</c:v>
                </c:pt>
                <c:pt idx="238">
                  <c:v>4.6168095167295102E-3</c:v>
                </c:pt>
                <c:pt idx="239">
                  <c:v>4.5842070567054197E-3</c:v>
                </c:pt>
                <c:pt idx="240">
                  <c:v>4.5519151794538798E-3</c:v>
                </c:pt>
                <c:pt idx="241">
                  <c:v>4.5199301713737001E-3</c:v>
                </c:pt>
                <c:pt idx="242">
                  <c:v>4.4882483719905497E-3</c:v>
                </c:pt>
                <c:pt idx="243">
                  <c:v>4.4568661730784599E-3</c:v>
                </c:pt>
                <c:pt idx="244">
                  <c:v>4.42578001779796E-3</c:v>
                </c:pt>
                <c:pt idx="245">
                  <c:v>4.3949863998498104E-3</c:v>
                </c:pt>
                <c:pt idx="246">
                  <c:v>4.3644818626448999E-3</c:v>
                </c:pt>
                <c:pt idx="247">
                  <c:v>4.3342629984890304E-3</c:v>
                </c:pt>
                <c:pt idx="248">
                  <c:v>4.3043264477831801E-3</c:v>
                </c:pt>
                <c:pt idx="249">
                  <c:v>4.2746688982380201E-3</c:v>
                </c:pt>
                <c:pt idx="250">
                  <c:v>4.2452870841034997E-3</c:v>
                </c:pt>
                <c:pt idx="251">
                  <c:v>4.21617778541181E-3</c:v>
                </c:pt>
                <c:pt idx="252">
                  <c:v>4.1873378272350697E-3</c:v>
                </c:pt>
                <c:pt idx="253">
                  <c:v>4.1587640789557002E-3</c:v>
                </c:pt>
                <c:pt idx="254">
                  <c:v>4.1304534535509703E-3</c:v>
                </c:pt>
                <c:pt idx="255">
                  <c:v>4.1024029068897801E-3</c:v>
                </c:pt>
                <c:pt idx="256">
                  <c:v>4.0746094370429798E-3</c:v>
                </c:pt>
                <c:pt idx="257">
                  <c:v>4.0470700836054202E-3</c:v>
                </c:pt>
                <c:pt idx="258">
                  <c:v>4.0197819270311698E-3</c:v>
                </c:pt>
                <c:pt idx="259">
                  <c:v>3.9927420879797802E-3</c:v>
                </c:pt>
                <c:pt idx="260">
                  <c:v>3.9659477266752998E-3</c:v>
                </c:pt>
                <c:pt idx="261">
                  <c:v>3.9393960422759696E-3</c:v>
                </c:pt>
                <c:pt idx="262">
                  <c:v>3.9130842722559199E-3</c:v>
                </c:pt>
                <c:pt idx="263">
                  <c:v>3.8870096917975301E-3</c:v>
                </c:pt>
                <c:pt idx="264">
                  <c:v>3.86116961319491E-3</c:v>
                </c:pt>
                <c:pt idx="265">
                  <c:v>3.8355613852678601E-3</c:v>
                </c:pt>
                <c:pt idx="266">
                  <c:v>3.8101823927864801E-3</c:v>
                </c:pt>
                <c:pt idx="267">
                  <c:v>3.78503005590576E-3</c:v>
                </c:pt>
                <c:pt idx="268">
                  <c:v>3.76010182961056E-3</c:v>
                </c:pt>
                <c:pt idx="269">
                  <c:v>3.7353952031700401E-3</c:v>
                </c:pt>
                <c:pt idx="270">
                  <c:v>3.7109076996020801E-3</c:v>
                </c:pt>
                <c:pt idx="271">
                  <c:v>3.6866368751469602E-3</c:v>
                </c:pt>
                <c:pt idx="272">
                  <c:v>3.6625803187504101E-3</c:v>
                </c:pt>
                <c:pt idx="273">
                  <c:v>3.6387356515556802E-3</c:v>
                </c:pt>
                <c:pt idx="274">
                  <c:v>3.6151005264046399E-3</c:v>
                </c:pt>
                <c:pt idx="275">
                  <c:v>3.5916726273474901E-3</c:v>
                </c:pt>
                <c:pt idx="276">
                  <c:v>3.56844966916119E-3</c:v>
                </c:pt>
                <c:pt idx="277">
                  <c:v>3.5454293968761501E-3</c:v>
                </c:pt>
                <c:pt idx="278">
                  <c:v>3.5226095853113401E-3</c:v>
                </c:pt>
                <c:pt idx="279">
                  <c:v>3.4999880386172599E-3</c:v>
                </c:pt>
                <c:pt idx="280">
                  <c:v>3.4775625898270999E-3</c:v>
                </c:pt>
                <c:pt idx="281">
                  <c:v>3.4553311004154501E-3</c:v>
                </c:pt>
                <c:pt idx="282">
                  <c:v>3.43329145986485E-3</c:v>
                </c:pt>
                <c:pt idx="283">
                  <c:v>3.4114415852395598E-3</c:v>
                </c:pt>
                <c:pt idx="284">
                  <c:v>3.3897794207670001E-3</c:v>
                </c:pt>
                <c:pt idx="285">
                  <c:v>3.3683029374260601E-3</c:v>
                </c:pt>
                <c:pt idx="286">
                  <c:v>3.3470101325427299E-3</c:v>
                </c:pt>
                <c:pt idx="287">
                  <c:v>3.32589902939247E-3</c:v>
                </c:pt>
                <c:pt idx="288">
                  <c:v>3.30496767680957E-3</c:v>
                </c:pt>
                <c:pt idx="289">
                  <c:v>3.2842141488029202E-3</c:v>
                </c:pt>
                <c:pt idx="290">
                  <c:v>3.2636365441785901E-3</c:v>
                </c:pt>
                <c:pt idx="291">
                  <c:v>3.2432329861686502E-3</c:v>
                </c:pt>
                <c:pt idx="292">
                  <c:v>3.2230016220663499E-3</c:v>
                </c:pt>
                <c:pt idx="293">
                  <c:v>3.20294062286744E-3</c:v>
                </c:pt>
                <c:pt idx="294">
                  <c:v>3.1830481829176402E-3</c:v>
                </c:pt>
                <c:pt idx="295">
                  <c:v>3.1633225195659199E-3</c:v>
                </c:pt>
                <c:pt idx="296">
                  <c:v>3.14376187282376E-3</c:v>
                </c:pt>
                <c:pt idx="297">
                  <c:v>3.1243645050299902E-3</c:v>
                </c:pt>
                <c:pt idx="298">
                  <c:v>3.1051287005214399E-3</c:v>
                </c:pt>
                <c:pt idx="299">
                  <c:v>3.0860527653088399E-3</c:v>
                </c:pt>
                <c:pt idx="300">
                  <c:v>3.06713502675845E-3</c:v>
                </c:pt>
                <c:pt idx="301">
                  <c:v>3.0483738332787E-3</c:v>
                </c:pt>
                <c:pt idx="302">
                  <c:v>3.0297675540122602E-3</c:v>
                </c:pt>
                <c:pt idx="303">
                  <c:v>3.0113145785330901E-3</c:v>
                </c:pt>
                <c:pt idx="304">
                  <c:v>2.9930133165486299E-3</c:v>
                </c:pt>
                <c:pt idx="305">
                  <c:v>2.9748621976067899E-3</c:v>
                </c:pt>
                <c:pt idx="306">
                  <c:v>2.9568596708079101E-3</c:v>
                </c:pt>
                <c:pt idx="307">
                  <c:v>2.9390042045213398E-3</c:v>
                </c:pt>
                <c:pt idx="308">
                  <c:v>2.9212942861068102E-3</c:v>
                </c:pt>
                <c:pt idx="309">
                  <c:v>2.9037284216402799E-3</c:v>
                </c:pt>
                <c:pt idx="310">
                  <c:v>2.8863051356443101E-3</c:v>
                </c:pt>
                <c:pt idx="311">
                  <c:v>2.8690229708228702E-3</c:v>
                </c:pt>
                <c:pt idx="312">
                  <c:v>2.8518804878004699E-3</c:v>
                </c:pt>
                <c:pt idx="313">
                  <c:v>2.8348762648654898E-3</c:v>
                </c:pt>
                <c:pt idx="314">
                  <c:v>2.8180088977178002E-3</c:v>
                </c:pt>
                <c:pt idx="315">
                  <c:v>2.8012769992203199E-3</c:v>
                </c:pt>
                <c:pt idx="316">
                  <c:v>2.78467919915475E-3</c:v>
                </c:pt>
                <c:pt idx="317">
                  <c:v>2.7682141439812E-3</c:v>
                </c:pt>
                <c:pt idx="318">
                  <c:v>2.7518804966016599E-3</c:v>
                </c:pt>
                <c:pt idx="319">
                  <c:v>2.7356769361273599E-3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E2FA-403F-9C94-1B9767A8F8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61354048"/>
        <c:axId val="1725931104"/>
        <c:extLst/>
      </c:scatterChart>
      <c:valAx>
        <c:axId val="1861354048"/>
        <c:scaling>
          <c:orientation val="minMax"/>
          <c:max val="25"/>
          <c:min val="9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r-HR" b="1"/>
                  <a:t>x [cm]</a:t>
                </a:r>
                <a:endParaRPr lang="en-GB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r-Latn-R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1725931104"/>
        <c:crosses val="autoZero"/>
        <c:crossBetween val="midCat"/>
      </c:valAx>
      <c:valAx>
        <c:axId val="172593110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r-HR" b="1"/>
                  <a:t>M [Wb]</a:t>
                </a:r>
                <a:endParaRPr lang="en-GB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r-Latn-R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186135404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5.0000029203350123E-2"/>
          <c:y val="1.0092652132374603E-2"/>
          <c:w val="0.9"/>
          <c:h val="4.961081320075326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2198781792281817"/>
          <c:y val="7.0559884412232626E-2"/>
          <c:w val="0.84810056098690068"/>
          <c:h val="0.83713263190856047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preko gradijenta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Sheet1!$A$2:$A$101</c:f>
              <c:numCache>
                <c:formatCode>General</c:formatCode>
                <c:ptCount val="100"/>
                <c:pt idx="0">
                  <c:v>0.1</c:v>
                </c:pt>
                <c:pt idx="1">
                  <c:v>0.2</c:v>
                </c:pt>
                <c:pt idx="2">
                  <c:v>0.30000000000000004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0.79999999999999993</c:v>
                </c:pt>
                <c:pt idx="8">
                  <c:v>0.89999999999999991</c:v>
                </c:pt>
                <c:pt idx="9">
                  <c:v>0.99999999999999989</c:v>
                </c:pt>
                <c:pt idx="10">
                  <c:v>1.0999999999999999</c:v>
                </c:pt>
                <c:pt idx="11">
                  <c:v>1.2</c:v>
                </c:pt>
                <c:pt idx="12">
                  <c:v>1.3</c:v>
                </c:pt>
                <c:pt idx="13">
                  <c:v>1.4000000000000001</c:v>
                </c:pt>
                <c:pt idx="14">
                  <c:v>1.5000000000000002</c:v>
                </c:pt>
                <c:pt idx="15">
                  <c:v>1.6000000000000003</c:v>
                </c:pt>
                <c:pt idx="16">
                  <c:v>1.7000000000000004</c:v>
                </c:pt>
                <c:pt idx="17">
                  <c:v>1.8000000000000005</c:v>
                </c:pt>
                <c:pt idx="18">
                  <c:v>1.9000000000000006</c:v>
                </c:pt>
                <c:pt idx="19">
                  <c:v>2.0000000000000004</c:v>
                </c:pt>
                <c:pt idx="20">
                  <c:v>2.1000000000000005</c:v>
                </c:pt>
                <c:pt idx="21">
                  <c:v>2.2000000000000006</c:v>
                </c:pt>
                <c:pt idx="22">
                  <c:v>2.3000000000000007</c:v>
                </c:pt>
                <c:pt idx="23">
                  <c:v>2.4000000000000008</c:v>
                </c:pt>
                <c:pt idx="24">
                  <c:v>2.5000000000000009</c:v>
                </c:pt>
                <c:pt idx="25">
                  <c:v>2.600000000000001</c:v>
                </c:pt>
                <c:pt idx="26">
                  <c:v>2.7000000000000011</c:v>
                </c:pt>
                <c:pt idx="27">
                  <c:v>2.8000000000000012</c:v>
                </c:pt>
                <c:pt idx="28">
                  <c:v>2.9000000000000012</c:v>
                </c:pt>
                <c:pt idx="29">
                  <c:v>3.0000000000000013</c:v>
                </c:pt>
                <c:pt idx="30">
                  <c:v>3.1000000000000014</c:v>
                </c:pt>
                <c:pt idx="31">
                  <c:v>3.2000000000000015</c:v>
                </c:pt>
                <c:pt idx="32">
                  <c:v>3.3000000000000016</c:v>
                </c:pt>
                <c:pt idx="33">
                  <c:v>3.4000000000000017</c:v>
                </c:pt>
                <c:pt idx="34">
                  <c:v>3.5000000000000018</c:v>
                </c:pt>
                <c:pt idx="35">
                  <c:v>3.6000000000000019</c:v>
                </c:pt>
                <c:pt idx="36">
                  <c:v>3.700000000000002</c:v>
                </c:pt>
                <c:pt idx="37">
                  <c:v>3.800000000000002</c:v>
                </c:pt>
                <c:pt idx="38">
                  <c:v>3.9000000000000021</c:v>
                </c:pt>
                <c:pt idx="39">
                  <c:v>4.0000000000000018</c:v>
                </c:pt>
                <c:pt idx="40">
                  <c:v>4.1000000000000014</c:v>
                </c:pt>
                <c:pt idx="41">
                  <c:v>4.2000000000000011</c:v>
                </c:pt>
                <c:pt idx="42">
                  <c:v>4.3000000000000007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4.6999999999999993</c:v>
                </c:pt>
                <c:pt idx="47">
                  <c:v>4.7999999999999989</c:v>
                </c:pt>
                <c:pt idx="48">
                  <c:v>4.8999999999999986</c:v>
                </c:pt>
                <c:pt idx="49">
                  <c:v>4.9999999999999982</c:v>
                </c:pt>
                <c:pt idx="50">
                  <c:v>5.0999999999999979</c:v>
                </c:pt>
                <c:pt idx="51">
                  <c:v>5.1999999999999975</c:v>
                </c:pt>
                <c:pt idx="52">
                  <c:v>5.2999999999999972</c:v>
                </c:pt>
                <c:pt idx="53">
                  <c:v>5.3999999999999968</c:v>
                </c:pt>
                <c:pt idx="54">
                  <c:v>5.4999999999999964</c:v>
                </c:pt>
                <c:pt idx="55">
                  <c:v>5.5999999999999961</c:v>
                </c:pt>
                <c:pt idx="56">
                  <c:v>5.6999999999999957</c:v>
                </c:pt>
                <c:pt idx="57">
                  <c:v>5.7999999999999954</c:v>
                </c:pt>
                <c:pt idx="58">
                  <c:v>5.899999999999995</c:v>
                </c:pt>
                <c:pt idx="59">
                  <c:v>5.9999999999999947</c:v>
                </c:pt>
                <c:pt idx="60">
                  <c:v>6.0999999999999943</c:v>
                </c:pt>
                <c:pt idx="61">
                  <c:v>6.199999999999994</c:v>
                </c:pt>
                <c:pt idx="62">
                  <c:v>6.2999999999999936</c:v>
                </c:pt>
                <c:pt idx="63">
                  <c:v>6.3999999999999932</c:v>
                </c:pt>
                <c:pt idx="64">
                  <c:v>6.4999999999999929</c:v>
                </c:pt>
                <c:pt idx="65">
                  <c:v>6.5999999999999925</c:v>
                </c:pt>
                <c:pt idx="66">
                  <c:v>6.6999999999999922</c:v>
                </c:pt>
                <c:pt idx="67">
                  <c:v>6.7999999999999918</c:v>
                </c:pt>
                <c:pt idx="68">
                  <c:v>6.8999999999999915</c:v>
                </c:pt>
                <c:pt idx="69">
                  <c:v>6.9999999999999911</c:v>
                </c:pt>
                <c:pt idx="70">
                  <c:v>7.0999999999999908</c:v>
                </c:pt>
                <c:pt idx="71">
                  <c:v>7.1999999999999904</c:v>
                </c:pt>
                <c:pt idx="72">
                  <c:v>7.2999999999999901</c:v>
                </c:pt>
                <c:pt idx="73">
                  <c:v>7.3999999999999897</c:v>
                </c:pt>
                <c:pt idx="74">
                  <c:v>7.4999999999999893</c:v>
                </c:pt>
                <c:pt idx="75">
                  <c:v>7.599999999999989</c:v>
                </c:pt>
                <c:pt idx="76">
                  <c:v>7.6999999999999886</c:v>
                </c:pt>
                <c:pt idx="77">
                  <c:v>7.7999999999999883</c:v>
                </c:pt>
                <c:pt idx="78">
                  <c:v>7.8999999999999879</c:v>
                </c:pt>
                <c:pt idx="79">
                  <c:v>7.9999999999999876</c:v>
                </c:pt>
                <c:pt idx="80">
                  <c:v>8.0999999999999872</c:v>
                </c:pt>
                <c:pt idx="81">
                  <c:v>8.1999999999999869</c:v>
                </c:pt>
                <c:pt idx="82">
                  <c:v>8.2999999999999865</c:v>
                </c:pt>
                <c:pt idx="83">
                  <c:v>8.3999999999999861</c:v>
                </c:pt>
                <c:pt idx="84">
                  <c:v>8.4999999999999858</c:v>
                </c:pt>
                <c:pt idx="85">
                  <c:v>8.5999999999999854</c:v>
                </c:pt>
                <c:pt idx="86">
                  <c:v>8.6999999999999851</c:v>
                </c:pt>
                <c:pt idx="87">
                  <c:v>8.7999999999999847</c:v>
                </c:pt>
                <c:pt idx="88">
                  <c:v>8.8999999999999844</c:v>
                </c:pt>
                <c:pt idx="89">
                  <c:v>8.999999999999984</c:v>
                </c:pt>
                <c:pt idx="90">
                  <c:v>9.0999999999999837</c:v>
                </c:pt>
                <c:pt idx="91">
                  <c:v>9.1999999999999833</c:v>
                </c:pt>
                <c:pt idx="92">
                  <c:v>9.2999999999999829</c:v>
                </c:pt>
                <c:pt idx="93">
                  <c:v>9.3999999999999826</c:v>
                </c:pt>
                <c:pt idx="94">
                  <c:v>9.4999999999999822</c:v>
                </c:pt>
                <c:pt idx="95">
                  <c:v>9.5999999999999819</c:v>
                </c:pt>
                <c:pt idx="96">
                  <c:v>9.6999999999999815</c:v>
                </c:pt>
                <c:pt idx="97">
                  <c:v>9.7999999999999812</c:v>
                </c:pt>
                <c:pt idx="98">
                  <c:v>9.8999999999999808</c:v>
                </c:pt>
                <c:pt idx="99">
                  <c:v>9.9999999999999805</c:v>
                </c:pt>
              </c:numCache>
            </c:numRef>
          </c:xVal>
          <c:yVal>
            <c:numRef>
              <c:f>Sheet1!$B$2:$B$101</c:f>
              <c:numCache>
                <c:formatCode>General</c:formatCode>
                <c:ptCount val="100"/>
                <c:pt idx="0">
                  <c:v>5651.0492386543792</c:v>
                </c:pt>
                <c:pt idx="1">
                  <c:v>6585.6303815924748</c:v>
                </c:pt>
                <c:pt idx="2">
                  <c:v>7075.3815480964367</c:v>
                </c:pt>
                <c:pt idx="3">
                  <c:v>7403.1380571165237</c:v>
                </c:pt>
                <c:pt idx="4">
                  <c:v>7647.6498270616448</c:v>
                </c:pt>
                <c:pt idx="5">
                  <c:v>7841.8588038248145</c:v>
                </c:pt>
                <c:pt idx="6">
                  <c:v>8002.3410611190729</c:v>
                </c:pt>
                <c:pt idx="7">
                  <c:v>8138.8501359271513</c:v>
                </c:pt>
                <c:pt idx="8">
                  <c:v>8257.3051629590391</c:v>
                </c:pt>
                <c:pt idx="9">
                  <c:v>8361.8647317774357</c:v>
                </c:pt>
                <c:pt idx="10">
                  <c:v>8455.4311435914024</c:v>
                </c:pt>
                <c:pt idx="11">
                  <c:v>8539.8886643708465</c:v>
                </c:pt>
                <c:pt idx="12">
                  <c:v>8616.8887375685372</c:v>
                </c:pt>
                <c:pt idx="13">
                  <c:v>8687.5355654624091</c:v>
                </c:pt>
                <c:pt idx="14">
                  <c:v>8752.8158277086077</c:v>
                </c:pt>
                <c:pt idx="15">
                  <c:v>8813.3891744708453</c:v>
                </c:pt>
                <c:pt idx="16">
                  <c:v>8869.9658415118683</c:v>
                </c:pt>
                <c:pt idx="17">
                  <c:v>8922.9738130059322</c:v>
                </c:pt>
                <c:pt idx="18">
                  <c:v>8972.8052062202914</c:v>
                </c:pt>
                <c:pt idx="19">
                  <c:v>9019.8211516932788</c:v>
                </c:pt>
                <c:pt idx="20">
                  <c:v>9064.2509828018447</c:v>
                </c:pt>
                <c:pt idx="21">
                  <c:v>9106.5137173558833</c:v>
                </c:pt>
                <c:pt idx="22">
                  <c:v>9146.6959054040817</c:v>
                </c:pt>
                <c:pt idx="23">
                  <c:v>9184.9780124852896</c:v>
                </c:pt>
                <c:pt idx="24">
                  <c:v>9221.6280575608907</c:v>
                </c:pt>
                <c:pt idx="25">
                  <c:v>9256.6058911332784</c:v>
                </c:pt>
                <c:pt idx="26">
                  <c:v>9290.1616730597398</c:v>
                </c:pt>
                <c:pt idx="27">
                  <c:v>9322.4371173613745</c:v>
                </c:pt>
                <c:pt idx="28">
                  <c:v>9353.3784569083418</c:v>
                </c:pt>
                <c:pt idx="29">
                  <c:v>9383.3058130729823</c:v>
                </c:pt>
                <c:pt idx="30">
                  <c:v>9412.0646948256326</c:v>
                </c:pt>
                <c:pt idx="31">
                  <c:v>9439.8708669191928</c:v>
                </c:pt>
                <c:pt idx="32">
                  <c:v>9466.6605174821962</c:v>
                </c:pt>
                <c:pt idx="33">
                  <c:v>9492.6395027020371</c:v>
                </c:pt>
                <c:pt idx="34">
                  <c:v>9517.8287189368948</c:v>
                </c:pt>
                <c:pt idx="35">
                  <c:v>9542.1606507037977</c:v>
                </c:pt>
                <c:pt idx="36">
                  <c:v>9565.8299199408575</c:v>
                </c:pt>
                <c:pt idx="37">
                  <c:v>9588.8521837928311</c:v>
                </c:pt>
                <c:pt idx="38">
                  <c:v>9611.157340706297</c:v>
                </c:pt>
                <c:pt idx="39">
                  <c:v>9632.846269637741</c:v>
                </c:pt>
                <c:pt idx="40">
                  <c:v>9653.9326259305035</c:v>
                </c:pt>
                <c:pt idx="41">
                  <c:v>9674.5124663854294</c:v>
                </c:pt>
                <c:pt idx="42">
                  <c:v>9694.5963427756542</c:v>
                </c:pt>
                <c:pt idx="43">
                  <c:v>9714.112721956275</c:v>
                </c:pt>
                <c:pt idx="44">
                  <c:v>9733.1542887756095</c:v>
                </c:pt>
                <c:pt idx="45">
                  <c:v>9751.8108477134538</c:v>
                </c:pt>
                <c:pt idx="46">
                  <c:v>9769.9298743568197</c:v>
                </c:pt>
                <c:pt idx="47">
                  <c:v>9787.6804004558671</c:v>
                </c:pt>
                <c:pt idx="48">
                  <c:v>9805.0691036708686</c:v>
                </c:pt>
                <c:pt idx="49">
                  <c:v>9822.024215172627</c:v>
                </c:pt>
                <c:pt idx="50">
                  <c:v>9838.7089619006838</c:v>
                </c:pt>
                <c:pt idx="51">
                  <c:v>9854.9734285891536</c:v>
                </c:pt>
                <c:pt idx="52">
                  <c:v>9870.9016526217019</c:v>
                </c:pt>
                <c:pt idx="53">
                  <c:v>9886.4992565821722</c:v>
                </c:pt>
                <c:pt idx="54">
                  <c:v>9901.7716822658895</c:v>
                </c:pt>
                <c:pt idx="55">
                  <c:v>9916.7994848995822</c:v>
                </c:pt>
                <c:pt idx="56">
                  <c:v>9931.5115800830663</c:v>
                </c:pt>
                <c:pt idx="57">
                  <c:v>9945.9129388143501</c:v>
                </c:pt>
                <c:pt idx="58">
                  <c:v>9960.0823465910253</c:v>
                </c:pt>
                <c:pt idx="59">
                  <c:v>9974.0232107405482</c:v>
                </c:pt>
                <c:pt idx="60">
                  <c:v>9987.6657072625676</c:v>
                </c:pt>
                <c:pt idx="61">
                  <c:v>10001.087011530732</c:v>
                </c:pt>
                <c:pt idx="62">
                  <c:v>10014.290244724027</c:v>
                </c:pt>
                <c:pt idx="63">
                  <c:v>10027.206480936669</c:v>
                </c:pt>
                <c:pt idx="64">
                  <c:v>10039.982989396261</c:v>
                </c:pt>
                <c:pt idx="65">
                  <c:v>10052.479082209458</c:v>
                </c:pt>
                <c:pt idx="66">
                  <c:v>10064.840374956029</c:v>
                </c:pt>
                <c:pt idx="67">
                  <c:v>10076.998014404493</c:v>
                </c:pt>
                <c:pt idx="68">
                  <c:v>10088.884507220928</c:v>
                </c:pt>
                <c:pt idx="69">
                  <c:v>10100.643114782875</c:v>
                </c:pt>
                <c:pt idx="70">
                  <c:v>10112.275349953992</c:v>
                </c:pt>
                <c:pt idx="71">
                  <c:v>10123.644379524063</c:v>
                </c:pt>
                <c:pt idx="72">
                  <c:v>10134.891269883496</c:v>
                </c:pt>
                <c:pt idx="73">
                  <c:v>10145.948897809407</c:v>
                </c:pt>
                <c:pt idx="74">
                  <c:v>10156.887781864676</c:v>
                </c:pt>
                <c:pt idx="75">
                  <c:v>10167.641347814297</c:v>
                </c:pt>
                <c:pt idx="76">
                  <c:v>10178.211804007829</c:v>
                </c:pt>
                <c:pt idx="77">
                  <c:v>10188.668620632407</c:v>
                </c:pt>
                <c:pt idx="78">
                  <c:v>10198.946004688822</c:v>
                </c:pt>
                <c:pt idx="79">
                  <c:v>10209.112765355407</c:v>
                </c:pt>
                <c:pt idx="80">
                  <c:v>10219.170080065174</c:v>
                </c:pt>
                <c:pt idx="81">
                  <c:v>10229.052914638927</c:v>
                </c:pt>
                <c:pt idx="82">
                  <c:v>10238.829136001857</c:v>
                </c:pt>
                <c:pt idx="83">
                  <c:v>10248.499846586572</c:v>
                </c:pt>
                <c:pt idx="84">
                  <c:v>10258.000736717408</c:v>
                </c:pt>
                <c:pt idx="85">
                  <c:v>10267.398777841752</c:v>
                </c:pt>
                <c:pt idx="86">
                  <c:v>10276.695002781169</c:v>
                </c:pt>
                <c:pt idx="87">
                  <c:v>10285.890425728101</c:v>
                </c:pt>
                <c:pt idx="88">
                  <c:v>10294.921657172061</c:v>
                </c:pt>
                <c:pt idx="89">
                  <c:v>10303.85454596851</c:v>
                </c:pt>
                <c:pt idx="90">
                  <c:v>10312.690042781229</c:v>
                </c:pt>
                <c:pt idx="91">
                  <c:v>10321.429081357788</c:v>
                </c:pt>
                <c:pt idx="92">
                  <c:v>10330.07257894995</c:v>
                </c:pt>
                <c:pt idx="93">
                  <c:v>10338.621436490186</c:v>
                </c:pt>
                <c:pt idx="94">
                  <c:v>10347.07653908053</c:v>
                </c:pt>
                <c:pt idx="95">
                  <c:v>10355.375992657122</c:v>
                </c:pt>
                <c:pt idx="96">
                  <c:v>10363.64639796446</c:v>
                </c:pt>
                <c:pt idx="97">
                  <c:v>10371.825608302061</c:v>
                </c:pt>
                <c:pt idx="98">
                  <c:v>10379.852332264723</c:v>
                </c:pt>
                <c:pt idx="99">
                  <c:v>10387.851822705969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F97-4650-9E12-33F4AC95B12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preko Amperove sile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Sheet1!$A$2:$A$101</c:f>
              <c:numCache>
                <c:formatCode>General</c:formatCode>
                <c:ptCount val="100"/>
                <c:pt idx="0">
                  <c:v>0.1</c:v>
                </c:pt>
                <c:pt idx="1">
                  <c:v>0.2</c:v>
                </c:pt>
                <c:pt idx="2">
                  <c:v>0.30000000000000004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0.79999999999999993</c:v>
                </c:pt>
                <c:pt idx="8">
                  <c:v>0.89999999999999991</c:v>
                </c:pt>
                <c:pt idx="9">
                  <c:v>0.99999999999999989</c:v>
                </c:pt>
                <c:pt idx="10">
                  <c:v>1.0999999999999999</c:v>
                </c:pt>
                <c:pt idx="11">
                  <c:v>1.2</c:v>
                </c:pt>
                <c:pt idx="12">
                  <c:v>1.3</c:v>
                </c:pt>
                <c:pt idx="13">
                  <c:v>1.4000000000000001</c:v>
                </c:pt>
                <c:pt idx="14">
                  <c:v>1.5000000000000002</c:v>
                </c:pt>
                <c:pt idx="15">
                  <c:v>1.6000000000000003</c:v>
                </c:pt>
                <c:pt idx="16">
                  <c:v>1.7000000000000004</c:v>
                </c:pt>
                <c:pt idx="17">
                  <c:v>1.8000000000000005</c:v>
                </c:pt>
                <c:pt idx="18">
                  <c:v>1.9000000000000006</c:v>
                </c:pt>
                <c:pt idx="19">
                  <c:v>2.0000000000000004</c:v>
                </c:pt>
                <c:pt idx="20">
                  <c:v>2.1000000000000005</c:v>
                </c:pt>
                <c:pt idx="21">
                  <c:v>2.2000000000000006</c:v>
                </c:pt>
                <c:pt idx="22">
                  <c:v>2.3000000000000007</c:v>
                </c:pt>
                <c:pt idx="23">
                  <c:v>2.4000000000000008</c:v>
                </c:pt>
                <c:pt idx="24">
                  <c:v>2.5000000000000009</c:v>
                </c:pt>
                <c:pt idx="25">
                  <c:v>2.600000000000001</c:v>
                </c:pt>
                <c:pt idx="26">
                  <c:v>2.7000000000000011</c:v>
                </c:pt>
                <c:pt idx="27">
                  <c:v>2.8000000000000012</c:v>
                </c:pt>
                <c:pt idx="28">
                  <c:v>2.9000000000000012</c:v>
                </c:pt>
                <c:pt idx="29">
                  <c:v>3.0000000000000013</c:v>
                </c:pt>
                <c:pt idx="30">
                  <c:v>3.1000000000000014</c:v>
                </c:pt>
                <c:pt idx="31">
                  <c:v>3.2000000000000015</c:v>
                </c:pt>
                <c:pt idx="32">
                  <c:v>3.3000000000000016</c:v>
                </c:pt>
                <c:pt idx="33">
                  <c:v>3.4000000000000017</c:v>
                </c:pt>
                <c:pt idx="34">
                  <c:v>3.5000000000000018</c:v>
                </c:pt>
                <c:pt idx="35">
                  <c:v>3.6000000000000019</c:v>
                </c:pt>
                <c:pt idx="36">
                  <c:v>3.700000000000002</c:v>
                </c:pt>
                <c:pt idx="37">
                  <c:v>3.800000000000002</c:v>
                </c:pt>
                <c:pt idx="38">
                  <c:v>3.9000000000000021</c:v>
                </c:pt>
                <c:pt idx="39">
                  <c:v>4.0000000000000018</c:v>
                </c:pt>
                <c:pt idx="40">
                  <c:v>4.1000000000000014</c:v>
                </c:pt>
                <c:pt idx="41">
                  <c:v>4.2000000000000011</c:v>
                </c:pt>
                <c:pt idx="42">
                  <c:v>4.3000000000000007</c:v>
                </c:pt>
                <c:pt idx="43">
                  <c:v>4.4000000000000004</c:v>
                </c:pt>
                <c:pt idx="44">
                  <c:v>4.5</c:v>
                </c:pt>
                <c:pt idx="45">
                  <c:v>4.5999999999999996</c:v>
                </c:pt>
                <c:pt idx="46">
                  <c:v>4.6999999999999993</c:v>
                </c:pt>
                <c:pt idx="47">
                  <c:v>4.7999999999999989</c:v>
                </c:pt>
                <c:pt idx="48">
                  <c:v>4.8999999999999986</c:v>
                </c:pt>
                <c:pt idx="49">
                  <c:v>4.9999999999999982</c:v>
                </c:pt>
                <c:pt idx="50">
                  <c:v>5.0999999999999979</c:v>
                </c:pt>
                <c:pt idx="51">
                  <c:v>5.1999999999999975</c:v>
                </c:pt>
                <c:pt idx="52">
                  <c:v>5.2999999999999972</c:v>
                </c:pt>
                <c:pt idx="53">
                  <c:v>5.3999999999999968</c:v>
                </c:pt>
                <c:pt idx="54">
                  <c:v>5.4999999999999964</c:v>
                </c:pt>
                <c:pt idx="55">
                  <c:v>5.5999999999999961</c:v>
                </c:pt>
                <c:pt idx="56">
                  <c:v>5.6999999999999957</c:v>
                </c:pt>
                <c:pt idx="57">
                  <c:v>5.7999999999999954</c:v>
                </c:pt>
                <c:pt idx="58">
                  <c:v>5.899999999999995</c:v>
                </c:pt>
                <c:pt idx="59">
                  <c:v>5.9999999999999947</c:v>
                </c:pt>
                <c:pt idx="60">
                  <c:v>6.0999999999999943</c:v>
                </c:pt>
                <c:pt idx="61">
                  <c:v>6.199999999999994</c:v>
                </c:pt>
                <c:pt idx="62">
                  <c:v>6.2999999999999936</c:v>
                </c:pt>
                <c:pt idx="63">
                  <c:v>6.3999999999999932</c:v>
                </c:pt>
                <c:pt idx="64">
                  <c:v>6.4999999999999929</c:v>
                </c:pt>
                <c:pt idx="65">
                  <c:v>6.5999999999999925</c:v>
                </c:pt>
                <c:pt idx="66">
                  <c:v>6.6999999999999922</c:v>
                </c:pt>
                <c:pt idx="67">
                  <c:v>6.7999999999999918</c:v>
                </c:pt>
                <c:pt idx="68">
                  <c:v>6.8999999999999915</c:v>
                </c:pt>
                <c:pt idx="69">
                  <c:v>6.9999999999999911</c:v>
                </c:pt>
                <c:pt idx="70">
                  <c:v>7.0999999999999908</c:v>
                </c:pt>
                <c:pt idx="71">
                  <c:v>7.1999999999999904</c:v>
                </c:pt>
                <c:pt idx="72">
                  <c:v>7.2999999999999901</c:v>
                </c:pt>
                <c:pt idx="73">
                  <c:v>7.3999999999999897</c:v>
                </c:pt>
                <c:pt idx="74">
                  <c:v>7.4999999999999893</c:v>
                </c:pt>
                <c:pt idx="75">
                  <c:v>7.599999999999989</c:v>
                </c:pt>
                <c:pt idx="76">
                  <c:v>7.6999999999999886</c:v>
                </c:pt>
                <c:pt idx="77">
                  <c:v>7.7999999999999883</c:v>
                </c:pt>
                <c:pt idx="78">
                  <c:v>7.8999999999999879</c:v>
                </c:pt>
                <c:pt idx="79">
                  <c:v>7.9999999999999876</c:v>
                </c:pt>
                <c:pt idx="80">
                  <c:v>8.0999999999999872</c:v>
                </c:pt>
                <c:pt idx="81">
                  <c:v>8.1999999999999869</c:v>
                </c:pt>
                <c:pt idx="82">
                  <c:v>8.2999999999999865</c:v>
                </c:pt>
                <c:pt idx="83">
                  <c:v>8.3999999999999861</c:v>
                </c:pt>
                <c:pt idx="84">
                  <c:v>8.4999999999999858</c:v>
                </c:pt>
                <c:pt idx="85">
                  <c:v>8.5999999999999854</c:v>
                </c:pt>
                <c:pt idx="86">
                  <c:v>8.6999999999999851</c:v>
                </c:pt>
                <c:pt idx="87">
                  <c:v>8.7999999999999847</c:v>
                </c:pt>
                <c:pt idx="88">
                  <c:v>8.8999999999999844</c:v>
                </c:pt>
                <c:pt idx="89">
                  <c:v>8.999999999999984</c:v>
                </c:pt>
                <c:pt idx="90">
                  <c:v>9.0999999999999837</c:v>
                </c:pt>
                <c:pt idx="91">
                  <c:v>9.1999999999999833</c:v>
                </c:pt>
                <c:pt idx="92">
                  <c:v>9.2999999999999829</c:v>
                </c:pt>
                <c:pt idx="93">
                  <c:v>9.3999999999999826</c:v>
                </c:pt>
                <c:pt idx="94">
                  <c:v>9.4999999999999822</c:v>
                </c:pt>
                <c:pt idx="95">
                  <c:v>9.5999999999999819</c:v>
                </c:pt>
                <c:pt idx="96">
                  <c:v>9.6999999999999815</c:v>
                </c:pt>
                <c:pt idx="97">
                  <c:v>9.7999999999999812</c:v>
                </c:pt>
                <c:pt idx="98">
                  <c:v>9.8999999999999808</c:v>
                </c:pt>
                <c:pt idx="99">
                  <c:v>9.9999999999999805</c:v>
                </c:pt>
              </c:numCache>
            </c:numRef>
          </c:xVal>
          <c:yVal>
            <c:numRef>
              <c:f>Sheet1!$C$2:$C$101</c:f>
              <c:numCache>
                <c:formatCode>General</c:formatCode>
                <c:ptCount val="100"/>
                <c:pt idx="0">
                  <c:v>4425.4317925544301</c:v>
                </c:pt>
                <c:pt idx="1">
                  <c:v>5438.2532191668015</c:v>
                </c:pt>
                <c:pt idx="2">
                  <c:v>6095.4445034866385</c:v>
                </c:pt>
                <c:pt idx="3">
                  <c:v>6571.6725245020034</c:v>
                </c:pt>
                <c:pt idx="4">
                  <c:v>6939.4537829750589</c:v>
                </c:pt>
                <c:pt idx="5">
                  <c:v>7235.419199259979</c:v>
                </c:pt>
                <c:pt idx="6">
                  <c:v>7480.405725064983</c:v>
                </c:pt>
                <c:pt idx="7">
                  <c:v>7684.816420626652</c:v>
                </c:pt>
                <c:pt idx="8">
                  <c:v>7855.779433851555</c:v>
                </c:pt>
                <c:pt idx="9">
                  <c:v>8001.0898545732734</c:v>
                </c:pt>
                <c:pt idx="10">
                  <c:v>8127.0058507644908</c:v>
                </c:pt>
                <c:pt idx="11">
                  <c:v>8238.1644914593016</c:v>
                </c:pt>
                <c:pt idx="12">
                  <c:v>8337.2179268609034</c:v>
                </c:pt>
                <c:pt idx="13">
                  <c:v>8426.756382631751</c:v>
                </c:pt>
                <c:pt idx="14">
                  <c:v>8508.2394834602237</c:v>
                </c:pt>
                <c:pt idx="15">
                  <c:v>8582.8365585397569</c:v>
                </c:pt>
                <c:pt idx="16">
                  <c:v>8651.726115074307</c:v>
                </c:pt>
                <c:pt idx="17">
                  <c:v>8715.7217706336723</c:v>
                </c:pt>
                <c:pt idx="18">
                  <c:v>8775.3197304225851</c:v>
                </c:pt>
                <c:pt idx="19">
                  <c:v>8831.0950005684626</c:v>
                </c:pt>
                <c:pt idx="20">
                  <c:v>8883.5762409517392</c:v>
                </c:pt>
                <c:pt idx="21">
                  <c:v>8933.0218225544704</c:v>
                </c:pt>
                <c:pt idx="22">
                  <c:v>8979.7848896176383</c:v>
                </c:pt>
                <c:pt idx="23">
                  <c:v>9024.0832524707803</c:v>
                </c:pt>
                <c:pt idx="24">
                  <c:v>9066.229521670808</c:v>
                </c:pt>
                <c:pt idx="25">
                  <c:v>9106.4091575118364</c:v>
                </c:pt>
                <c:pt idx="26">
                  <c:v>9144.6909407534058</c:v>
                </c:pt>
                <c:pt idx="27">
                  <c:v>9181.3479404037553</c:v>
                </c:pt>
                <c:pt idx="28">
                  <c:v>9216.5351268324175</c:v>
                </c:pt>
                <c:pt idx="29">
                  <c:v>9250.1968198326886</c:v>
                </c:pt>
                <c:pt idx="30">
                  <c:v>9282.5800411634937</c:v>
                </c:pt>
                <c:pt idx="31">
                  <c:v>9313.8205545553756</c:v>
                </c:pt>
                <c:pt idx="32">
                  <c:v>9343.8527558129663</c:v>
                </c:pt>
                <c:pt idx="33">
                  <c:v>9372.9030363639704</c:v>
                </c:pt>
                <c:pt idx="34">
                  <c:v>9400.9018511066843</c:v>
                </c:pt>
                <c:pt idx="35">
                  <c:v>9427.9710436764235</c:v>
                </c:pt>
                <c:pt idx="36">
                  <c:v>9454.1340322722426</c:v>
                </c:pt>
                <c:pt idx="37">
                  <c:v>9479.5975125335935</c:v>
                </c:pt>
                <c:pt idx="38">
                  <c:v>9504.1949426909396</c:v>
                </c:pt>
                <c:pt idx="39">
                  <c:v>9528.1276739550794</c:v>
                </c:pt>
                <c:pt idx="40">
                  <c:v>9551.3208964147561</c:v>
                </c:pt>
                <c:pt idx="41">
                  <c:v>9573.8798563721284</c:v>
                </c:pt>
                <c:pt idx="42">
                  <c:v>9595.8181004345133</c:v>
                </c:pt>
                <c:pt idx="43">
                  <c:v>9617.2357310483767</c:v>
                </c:pt>
                <c:pt idx="44">
                  <c:v>9638.0567940105157</c:v>
                </c:pt>
                <c:pt idx="45">
                  <c:v>9658.2934859907309</c:v>
                </c:pt>
                <c:pt idx="46">
                  <c:v>9678.1272813924079</c:v>
                </c:pt>
                <c:pt idx="47">
                  <c:v>9697.3970350507479</c:v>
                </c:pt>
                <c:pt idx="48">
                  <c:v>9716.2808075712201</c:v>
                </c:pt>
                <c:pt idx="49">
                  <c:v>9734.7024697917077</c:v>
                </c:pt>
                <c:pt idx="50">
                  <c:v>9752.6704702218667</c:v>
                </c:pt>
                <c:pt idx="51">
                  <c:v>9770.2746373394075</c:v>
                </c:pt>
                <c:pt idx="52">
                  <c:v>9787.440033803372</c:v>
                </c:pt>
                <c:pt idx="53">
                  <c:v>9804.3353481007871</c:v>
                </c:pt>
                <c:pt idx="54">
                  <c:v>9820.8047783715447</c:v>
                </c:pt>
                <c:pt idx="55">
                  <c:v>9836.9349973608769</c:v>
                </c:pt>
                <c:pt idx="56">
                  <c:v>9852.8103266153666</c:v>
                </c:pt>
                <c:pt idx="57">
                  <c:v>9868.2777835688212</c:v>
                </c:pt>
                <c:pt idx="58">
                  <c:v>9883.4997762398871</c:v>
                </c:pt>
                <c:pt idx="59">
                  <c:v>9898.479829443977</c:v>
                </c:pt>
                <c:pt idx="60">
                  <c:v>9913.0676016768666</c:v>
                </c:pt>
                <c:pt idx="61">
                  <c:v>9927.498562843899</c:v>
                </c:pt>
                <c:pt idx="62">
                  <c:v>9941.6226370980494</c:v>
                </c:pt>
                <c:pt idx="63">
                  <c:v>9955.4443629148809</c:v>
                </c:pt>
                <c:pt idx="64">
                  <c:v>9969.0432429469165</c:v>
                </c:pt>
                <c:pt idx="65">
                  <c:v>9982.4222821060048</c:v>
                </c:pt>
                <c:pt idx="66">
                  <c:v>9995.5844179243177</c:v>
                </c:pt>
                <c:pt idx="67">
                  <c:v>10008.532521542551</c:v>
                </c:pt>
                <c:pt idx="68">
                  <c:v>10021.269398763337</c:v>
                </c:pt>
                <c:pt idx="69">
                  <c:v>10033.797791149382</c:v>
                </c:pt>
                <c:pt idx="70">
                  <c:v>10046.120377160916</c:v>
                </c:pt>
                <c:pt idx="71">
                  <c:v>10058.239773318059</c:v>
                </c:pt>
                <c:pt idx="72">
                  <c:v>10070.158535378974</c:v>
                </c:pt>
                <c:pt idx="73">
                  <c:v>10081.879159530283</c:v>
                </c:pt>
                <c:pt idx="74">
                  <c:v>10093.475305774864</c:v>
                </c:pt>
                <c:pt idx="75">
                  <c:v>10104.877441413168</c:v>
                </c:pt>
                <c:pt idx="76">
                  <c:v>10116.08791242987</c:v>
                </c:pt>
                <c:pt idx="77">
                  <c:v>10127.179211421688</c:v>
                </c:pt>
                <c:pt idx="78">
                  <c:v>10138.082719753922</c:v>
                </c:pt>
                <c:pt idx="79">
                  <c:v>10148.870192969887</c:v>
                </c:pt>
                <c:pt idx="80">
                  <c:v>10159.473599969262</c:v>
                </c:pt>
                <c:pt idx="81">
                  <c:v>10169.963984869288</c:v>
                </c:pt>
                <c:pt idx="82">
                  <c:v>10180.273883244232</c:v>
                </c:pt>
                <c:pt idx="83">
                  <c:v>10190.473652558925</c:v>
                </c:pt>
                <c:pt idx="84">
                  <c:v>10200.496375141394</c:v>
                </c:pt>
                <c:pt idx="85">
                  <c:v>10210.411745737223</c:v>
                </c:pt>
                <c:pt idx="86">
                  <c:v>10220.220824343553</c:v>
                </c:pt>
                <c:pt idx="87">
                  <c:v>10229.857486296029</c:v>
                </c:pt>
                <c:pt idx="88">
                  <c:v>10239.390480928716</c:v>
                </c:pt>
                <c:pt idx="89">
                  <c:v>10248.8208079631</c:v>
                </c:pt>
                <c:pt idx="90">
                  <c:v>10258.149451581388</c:v>
                </c:pt>
                <c:pt idx="91">
                  <c:v>10267.311290160602</c:v>
                </c:pt>
                <c:pt idx="92">
                  <c:v>10276.439718515727</c:v>
                </c:pt>
                <c:pt idx="93">
                  <c:v>10285.403745637439</c:v>
                </c:pt>
                <c:pt idx="94">
                  <c:v>10294.270374782771</c:v>
                </c:pt>
                <c:pt idx="95">
                  <c:v>10303.040504351955</c:v>
                </c:pt>
                <c:pt idx="96">
                  <c:v>10311.715018495795</c:v>
                </c:pt>
                <c:pt idx="97">
                  <c:v>10320.2947873014</c:v>
                </c:pt>
                <c:pt idx="98">
                  <c:v>10328.71631210536</c:v>
                </c:pt>
                <c:pt idx="99">
                  <c:v>10337.109379330674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F97-4650-9E12-33F4AC95B1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46389656"/>
        <c:axId val="646389984"/>
      </c:scatterChart>
      <c:valAx>
        <c:axId val="646389656"/>
        <c:scaling>
          <c:orientation val="minMax"/>
          <c:max val="10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r-HR" sz="1000" b="1" i="0" u="none" strike="noStrike" baseline="0">
                    <a:effectLst/>
                  </a:rPr>
                  <a:t>I</a:t>
                </a:r>
                <a:r>
                  <a:rPr lang="hr-HR" sz="1000" b="0" i="0" u="none" strike="noStrike" baseline="0">
                    <a:effectLst/>
                  </a:rPr>
                  <a:t> </a:t>
                </a:r>
                <a:r>
                  <a:rPr lang="hr-HR" b="1"/>
                  <a:t>[A]</a:t>
                </a:r>
                <a:endParaRPr lang="en-US" b="1"/>
              </a:p>
            </c:rich>
          </c:tx>
          <c:layout>
            <c:manualLayout>
              <c:xMode val="edge"/>
              <c:yMode val="edge"/>
              <c:x val="0.48246578666717754"/>
              <c:y val="0.9494192580623879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r-Latn-R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646389984"/>
        <c:crosses val="autoZero"/>
        <c:crossBetween val="midCat"/>
      </c:valAx>
      <c:valAx>
        <c:axId val="646389984"/>
        <c:scaling>
          <c:orientation val="minMax"/>
          <c:min val="40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r-HR" b="1" baseline="0"/>
                  <a:t>v [ms</a:t>
                </a:r>
                <a:r>
                  <a:rPr lang="hr-HR" b="1" baseline="30000"/>
                  <a:t>-1</a:t>
                </a:r>
                <a:r>
                  <a:rPr lang="hr-HR" b="1" baseline="0"/>
                  <a:t>]</a:t>
                </a:r>
                <a:endParaRPr lang="en-US" b="1" baseline="0"/>
              </a:p>
            </c:rich>
          </c:tx>
          <c:layout>
            <c:manualLayout>
              <c:xMode val="edge"/>
              <c:yMode val="edge"/>
              <c:x val="6.1319942559547678E-3"/>
              <c:y val="0.4419741512450212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r-Latn-R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6463896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3155621891168654"/>
          <c:y val="6.4226042136031379E-3"/>
          <c:w val="0.5328837544941919"/>
          <c:h val="4.7629461219972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628386547758002"/>
          <c:y val="9.4087873260798538E-2"/>
          <c:w val="0.83863711115459005"/>
          <c:h val="0.7980770637548707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vz izlazna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Sheet1!$A$2:$A$100</c:f>
              <c:numCache>
                <c:formatCode>General</c:formatCode>
                <c:ptCount val="99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  <c:pt idx="20">
                  <c:v>2100</c:v>
                </c:pt>
                <c:pt idx="21">
                  <c:v>2200</c:v>
                </c:pt>
                <c:pt idx="22">
                  <c:v>2300</c:v>
                </c:pt>
                <c:pt idx="23">
                  <c:v>2400</c:v>
                </c:pt>
                <c:pt idx="24">
                  <c:v>2500</c:v>
                </c:pt>
                <c:pt idx="25">
                  <c:v>2600</c:v>
                </c:pt>
                <c:pt idx="26">
                  <c:v>2700</c:v>
                </c:pt>
                <c:pt idx="27">
                  <c:v>2800</c:v>
                </c:pt>
                <c:pt idx="28">
                  <c:v>2900</c:v>
                </c:pt>
                <c:pt idx="29">
                  <c:v>3000</c:v>
                </c:pt>
                <c:pt idx="30">
                  <c:v>3100</c:v>
                </c:pt>
                <c:pt idx="31">
                  <c:v>3200</c:v>
                </c:pt>
                <c:pt idx="32">
                  <c:v>3300</c:v>
                </c:pt>
                <c:pt idx="33">
                  <c:v>3400</c:v>
                </c:pt>
                <c:pt idx="34">
                  <c:v>3500</c:v>
                </c:pt>
                <c:pt idx="35">
                  <c:v>3600</c:v>
                </c:pt>
                <c:pt idx="36">
                  <c:v>3700</c:v>
                </c:pt>
                <c:pt idx="37">
                  <c:v>3800</c:v>
                </c:pt>
                <c:pt idx="38">
                  <c:v>3900</c:v>
                </c:pt>
                <c:pt idx="39">
                  <c:v>4000</c:v>
                </c:pt>
                <c:pt idx="40">
                  <c:v>4100</c:v>
                </c:pt>
                <c:pt idx="41">
                  <c:v>4200</c:v>
                </c:pt>
                <c:pt idx="42">
                  <c:v>4300</c:v>
                </c:pt>
                <c:pt idx="43">
                  <c:v>4400</c:v>
                </c:pt>
                <c:pt idx="44">
                  <c:v>4500</c:v>
                </c:pt>
                <c:pt idx="45">
                  <c:v>4600</c:v>
                </c:pt>
                <c:pt idx="46">
                  <c:v>4700</c:v>
                </c:pt>
                <c:pt idx="47">
                  <c:v>4800</c:v>
                </c:pt>
                <c:pt idx="48">
                  <c:v>4900</c:v>
                </c:pt>
                <c:pt idx="49">
                  <c:v>5000</c:v>
                </c:pt>
                <c:pt idx="50">
                  <c:v>5100</c:v>
                </c:pt>
                <c:pt idx="51">
                  <c:v>5200</c:v>
                </c:pt>
                <c:pt idx="52">
                  <c:v>5300</c:v>
                </c:pt>
                <c:pt idx="53">
                  <c:v>5400</c:v>
                </c:pt>
                <c:pt idx="54">
                  <c:v>5500</c:v>
                </c:pt>
                <c:pt idx="55">
                  <c:v>5600</c:v>
                </c:pt>
                <c:pt idx="56">
                  <c:v>5700</c:v>
                </c:pt>
                <c:pt idx="57">
                  <c:v>5800</c:v>
                </c:pt>
                <c:pt idx="58">
                  <c:v>5900</c:v>
                </c:pt>
                <c:pt idx="59">
                  <c:v>6000</c:v>
                </c:pt>
                <c:pt idx="60">
                  <c:v>6100</c:v>
                </c:pt>
                <c:pt idx="61">
                  <c:v>6200</c:v>
                </c:pt>
                <c:pt idx="62">
                  <c:v>6300</c:v>
                </c:pt>
                <c:pt idx="63">
                  <c:v>6400</c:v>
                </c:pt>
                <c:pt idx="64">
                  <c:v>6500</c:v>
                </c:pt>
                <c:pt idx="65">
                  <c:v>6600</c:v>
                </c:pt>
                <c:pt idx="66">
                  <c:v>6700</c:v>
                </c:pt>
                <c:pt idx="67">
                  <c:v>6800</c:v>
                </c:pt>
                <c:pt idx="68">
                  <c:v>6900</c:v>
                </c:pt>
                <c:pt idx="69">
                  <c:v>7000</c:v>
                </c:pt>
                <c:pt idx="70">
                  <c:v>7100</c:v>
                </c:pt>
                <c:pt idx="71">
                  <c:v>7200</c:v>
                </c:pt>
                <c:pt idx="72">
                  <c:v>7300</c:v>
                </c:pt>
                <c:pt idx="73">
                  <c:v>7400</c:v>
                </c:pt>
                <c:pt idx="74">
                  <c:v>7500</c:v>
                </c:pt>
                <c:pt idx="75">
                  <c:v>7600</c:v>
                </c:pt>
                <c:pt idx="76">
                  <c:v>7700</c:v>
                </c:pt>
                <c:pt idx="77">
                  <c:v>7800</c:v>
                </c:pt>
                <c:pt idx="78">
                  <c:v>7900</c:v>
                </c:pt>
                <c:pt idx="79">
                  <c:v>8000</c:v>
                </c:pt>
                <c:pt idx="80">
                  <c:v>8100</c:v>
                </c:pt>
                <c:pt idx="81">
                  <c:v>8200</c:v>
                </c:pt>
                <c:pt idx="82">
                  <c:v>8300</c:v>
                </c:pt>
                <c:pt idx="83">
                  <c:v>8400</c:v>
                </c:pt>
                <c:pt idx="84">
                  <c:v>8500</c:v>
                </c:pt>
                <c:pt idx="85">
                  <c:v>8600</c:v>
                </c:pt>
                <c:pt idx="86">
                  <c:v>8700</c:v>
                </c:pt>
                <c:pt idx="87">
                  <c:v>8800</c:v>
                </c:pt>
                <c:pt idx="88">
                  <c:v>8900</c:v>
                </c:pt>
                <c:pt idx="89">
                  <c:v>9000</c:v>
                </c:pt>
                <c:pt idx="90">
                  <c:v>9100</c:v>
                </c:pt>
                <c:pt idx="91">
                  <c:v>9200</c:v>
                </c:pt>
                <c:pt idx="92">
                  <c:v>9300</c:v>
                </c:pt>
                <c:pt idx="93">
                  <c:v>9400</c:v>
                </c:pt>
                <c:pt idx="94">
                  <c:v>9500</c:v>
                </c:pt>
                <c:pt idx="95">
                  <c:v>9600</c:v>
                </c:pt>
                <c:pt idx="96">
                  <c:v>9700</c:v>
                </c:pt>
                <c:pt idx="97">
                  <c:v>9800</c:v>
                </c:pt>
                <c:pt idx="98">
                  <c:v>9900</c:v>
                </c:pt>
              </c:numCache>
            </c:numRef>
          </c:xVal>
          <c:yVal>
            <c:numRef>
              <c:f>Sheet1!$B$2:$B$100</c:f>
              <c:numCache>
                <c:formatCode>General</c:formatCode>
                <c:ptCount val="99"/>
                <c:pt idx="0">
                  <c:v>3452.8046115282318</c:v>
                </c:pt>
                <c:pt idx="1">
                  <c:v>4764.6622921729313</c:v>
                </c:pt>
                <c:pt idx="2">
                  <c:v>5748.9742339551785</c:v>
                </c:pt>
                <c:pt idx="3">
                  <c:v>6566.5179343577975</c:v>
                </c:pt>
                <c:pt idx="4">
                  <c:v>7278.6497861385442</c:v>
                </c:pt>
                <c:pt idx="5">
                  <c:v>7916.6003783906717</c:v>
                </c:pt>
                <c:pt idx="6">
                  <c:v>8498.7540527641904</c:v>
                </c:pt>
                <c:pt idx="7">
                  <c:v>9036.9107964632676</c:v>
                </c:pt>
                <c:pt idx="8">
                  <c:v>9539.377333405464</c:v>
                </c:pt>
                <c:pt idx="9">
                  <c:v>10012.128893800056</c:v>
                </c:pt>
                <c:pt idx="10">
                  <c:v>10459.505284267349</c:v>
                </c:pt>
                <c:pt idx="11">
                  <c:v>10885.121250681785</c:v>
                </c:pt>
                <c:pt idx="12">
                  <c:v>11291.684134566387</c:v>
                </c:pt>
                <c:pt idx="13">
                  <c:v>11681.388801294654</c:v>
                </c:pt>
                <c:pt idx="14">
                  <c:v>12056.115989684766</c:v>
                </c:pt>
                <c:pt idx="15">
                  <c:v>12417.324887817967</c:v>
                </c:pt>
                <c:pt idx="16">
                  <c:v>12766.243254837073</c:v>
                </c:pt>
                <c:pt idx="17">
                  <c:v>13103.982474238306</c:v>
                </c:pt>
                <c:pt idx="18">
                  <c:v>13431.575156384528</c:v>
                </c:pt>
                <c:pt idx="19">
                  <c:v>13749.685101346904</c:v>
                </c:pt>
                <c:pt idx="20">
                  <c:v>14059.196597092803</c:v>
                </c:pt>
                <c:pt idx="21">
                  <c:v>14360.872730285075</c:v>
                </c:pt>
                <c:pt idx="22">
                  <c:v>14654.841949139069</c:v>
                </c:pt>
                <c:pt idx="23">
                  <c:v>14941.745334174437</c:v>
                </c:pt>
                <c:pt idx="24">
                  <c:v>15222.312955565325</c:v>
                </c:pt>
                <c:pt idx="25">
                  <c:v>15496.764692181141</c:v>
                </c:pt>
                <c:pt idx="26">
                  <c:v>15765.43577684837</c:v>
                </c:pt>
                <c:pt idx="27">
                  <c:v>16028.483957679442</c:v>
                </c:pt>
                <c:pt idx="28">
                  <c:v>16286.269386617259</c:v>
                </c:pt>
                <c:pt idx="29">
                  <c:v>16539.429633630301</c:v>
                </c:pt>
                <c:pt idx="30">
                  <c:v>16787.719076224777</c:v>
                </c:pt>
                <c:pt idx="31">
                  <c:v>17031.99254686663</c:v>
                </c:pt>
                <c:pt idx="32">
                  <c:v>17271.777124178381</c:v>
                </c:pt>
                <c:pt idx="33">
                  <c:v>17507.791743657112</c:v>
                </c:pt>
                <c:pt idx="34">
                  <c:v>17739.807695166011</c:v>
                </c:pt>
                <c:pt idx="35">
                  <c:v>17967.962497756609</c:v>
                </c:pt>
                <c:pt idx="36">
                  <c:v>18192.838126052891</c:v>
                </c:pt>
                <c:pt idx="37">
                  <c:v>18414.49565500511</c:v>
                </c:pt>
                <c:pt idx="38">
                  <c:v>18632.933774061326</c:v>
                </c:pt>
                <c:pt idx="39">
                  <c:v>18848.088335860615</c:v>
                </c:pt>
                <c:pt idx="40">
                  <c:v>19060.402383831188</c:v>
                </c:pt>
                <c:pt idx="41">
                  <c:v>19269.733249648791</c:v>
                </c:pt>
                <c:pt idx="42">
                  <c:v>19476.477336429743</c:v>
                </c:pt>
                <c:pt idx="43">
                  <c:v>19680.412653725994</c:v>
                </c:pt>
                <c:pt idx="44">
                  <c:v>19881.888370211731</c:v>
                </c:pt>
                <c:pt idx="45">
                  <c:v>20080.602298144331</c:v>
                </c:pt>
                <c:pt idx="46">
                  <c:v>20277.524330528489</c:v>
                </c:pt>
                <c:pt idx="47">
                  <c:v>20471.635675677055</c:v>
                </c:pt>
                <c:pt idx="48">
                  <c:v>20663.890959068543</c:v>
                </c:pt>
                <c:pt idx="49">
                  <c:v>20853.156604020882</c:v>
                </c:pt>
                <c:pt idx="50">
                  <c:v>21041.10663397441</c:v>
                </c:pt>
                <c:pt idx="51">
                  <c:v>21226.541772873537</c:v>
                </c:pt>
                <c:pt idx="52">
                  <c:v>21410.435290054425</c:v>
                </c:pt>
                <c:pt idx="53">
                  <c:v>21592.257005284475</c:v>
                </c:pt>
                <c:pt idx="54">
                  <c:v>21772.21224633676</c:v>
                </c:pt>
                <c:pt idx="55">
                  <c:v>21950.506718890694</c:v>
                </c:pt>
                <c:pt idx="56">
                  <c:v>22126.510060338132</c:v>
                </c:pt>
                <c:pt idx="57">
                  <c:v>22301.231216549124</c:v>
                </c:pt>
                <c:pt idx="58">
                  <c:v>22474.006426229371</c:v>
                </c:pt>
                <c:pt idx="59">
                  <c:v>22645.87946831977</c:v>
                </c:pt>
                <c:pt idx="60">
                  <c:v>22815.248103556798</c:v>
                </c:pt>
                <c:pt idx="61">
                  <c:v>22983.139445322708</c:v>
                </c:pt>
                <c:pt idx="62">
                  <c:v>23150.649837269368</c:v>
                </c:pt>
                <c:pt idx="63">
                  <c:v>23315.117691796531</c:v>
                </c:pt>
                <c:pt idx="64">
                  <c:v>23479.519066212262</c:v>
                </c:pt>
                <c:pt idx="65">
                  <c:v>23641.088785979609</c:v>
                </c:pt>
                <c:pt idx="66">
                  <c:v>23802.907657992451</c:v>
                </c:pt>
                <c:pt idx="67">
                  <c:v>23962.106454509852</c:v>
                </c:pt>
                <c:pt idx="68">
                  <c:v>24120.827027239437</c:v>
                </c:pt>
                <c:pt idx="69">
                  <c:v>24277.104701313245</c:v>
                </c:pt>
                <c:pt idx="70">
                  <c:v>24433.151864060081</c:v>
                </c:pt>
                <c:pt idx="71">
                  <c:v>24588.030870342645</c:v>
                </c:pt>
                <c:pt idx="72">
                  <c:v>24741.848476359453</c:v>
                </c:pt>
                <c:pt idx="73">
                  <c:v>24893.579161396141</c:v>
                </c:pt>
                <c:pt idx="74">
                  <c:v>25044.42699916544</c:v>
                </c:pt>
                <c:pt idx="75">
                  <c:v>25194.499264934013</c:v>
                </c:pt>
                <c:pt idx="76">
                  <c:v>25343.903402503915</c:v>
                </c:pt>
                <c:pt idx="77">
                  <c:v>25491.543256010285</c:v>
                </c:pt>
                <c:pt idx="78">
                  <c:v>25637.472918578129</c:v>
                </c:pt>
                <c:pt idx="79">
                  <c:v>25784.226074909457</c:v>
                </c:pt>
                <c:pt idx="80">
                  <c:v>25928.191621474143</c:v>
                </c:pt>
                <c:pt idx="81">
                  <c:v>26071.921404215718</c:v>
                </c:pt>
                <c:pt idx="82">
                  <c:v>26214.23010636009</c:v>
                </c:pt>
                <c:pt idx="83">
                  <c:v>26356.484206785928</c:v>
                </c:pt>
                <c:pt idx="84">
                  <c:v>26497.462498082477</c:v>
                </c:pt>
                <c:pt idx="85">
                  <c:v>26637.219678312929</c:v>
                </c:pt>
                <c:pt idx="86">
                  <c:v>26775.81046699463</c:v>
                </c:pt>
                <c:pt idx="87">
                  <c:v>26914.67435053139</c:v>
                </c:pt>
                <c:pt idx="88">
                  <c:v>27051.115084437068</c:v>
                </c:pt>
                <c:pt idx="89">
                  <c:v>27187.975278634734</c:v>
                </c:pt>
                <c:pt idx="90">
                  <c:v>27322.485718141565</c:v>
                </c:pt>
                <c:pt idx="91">
                  <c:v>27457.562459134075</c:v>
                </c:pt>
                <c:pt idx="92">
                  <c:v>27591.839405051567</c:v>
                </c:pt>
                <c:pt idx="93">
                  <c:v>27723.877072163585</c:v>
                </c:pt>
                <c:pt idx="94">
                  <c:v>27856.702069781823</c:v>
                </c:pt>
                <c:pt idx="95">
                  <c:v>27987.361635597124</c:v>
                </c:pt>
                <c:pt idx="96">
                  <c:v>28118.956472630452</c:v>
                </c:pt>
                <c:pt idx="97">
                  <c:v>28248.460017526802</c:v>
                </c:pt>
                <c:pt idx="98">
                  <c:v>28377.459725686964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F4B-4193-9270-FE864977B16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vz termička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Sheet1!$A$2:$A$100</c:f>
              <c:numCache>
                <c:formatCode>General</c:formatCode>
                <c:ptCount val="99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  <c:pt idx="20">
                  <c:v>2100</c:v>
                </c:pt>
                <c:pt idx="21">
                  <c:v>2200</c:v>
                </c:pt>
                <c:pt idx="22">
                  <c:v>2300</c:v>
                </c:pt>
                <c:pt idx="23">
                  <c:v>2400</c:v>
                </c:pt>
                <c:pt idx="24">
                  <c:v>2500</c:v>
                </c:pt>
                <c:pt idx="25">
                  <c:v>2600</c:v>
                </c:pt>
                <c:pt idx="26">
                  <c:v>2700</c:v>
                </c:pt>
                <c:pt idx="27">
                  <c:v>2800</c:v>
                </c:pt>
                <c:pt idx="28">
                  <c:v>2900</c:v>
                </c:pt>
                <c:pt idx="29">
                  <c:v>3000</c:v>
                </c:pt>
                <c:pt idx="30">
                  <c:v>3100</c:v>
                </c:pt>
                <c:pt idx="31">
                  <c:v>3200</c:v>
                </c:pt>
                <c:pt idx="32">
                  <c:v>3300</c:v>
                </c:pt>
                <c:pt idx="33">
                  <c:v>3400</c:v>
                </c:pt>
                <c:pt idx="34">
                  <c:v>3500</c:v>
                </c:pt>
                <c:pt idx="35">
                  <c:v>3600</c:v>
                </c:pt>
                <c:pt idx="36">
                  <c:v>3700</c:v>
                </c:pt>
                <c:pt idx="37">
                  <c:v>3800</c:v>
                </c:pt>
                <c:pt idx="38">
                  <c:v>3900</c:v>
                </c:pt>
                <c:pt idx="39">
                  <c:v>4000</c:v>
                </c:pt>
                <c:pt idx="40">
                  <c:v>4100</c:v>
                </c:pt>
                <c:pt idx="41">
                  <c:v>4200</c:v>
                </c:pt>
                <c:pt idx="42">
                  <c:v>4300</c:v>
                </c:pt>
                <c:pt idx="43">
                  <c:v>4400</c:v>
                </c:pt>
                <c:pt idx="44">
                  <c:v>4500</c:v>
                </c:pt>
                <c:pt idx="45">
                  <c:v>4600</c:v>
                </c:pt>
                <c:pt idx="46">
                  <c:v>4700</c:v>
                </c:pt>
                <c:pt idx="47">
                  <c:v>4800</c:v>
                </c:pt>
                <c:pt idx="48">
                  <c:v>4900</c:v>
                </c:pt>
                <c:pt idx="49">
                  <c:v>5000</c:v>
                </c:pt>
                <c:pt idx="50">
                  <c:v>5100</c:v>
                </c:pt>
                <c:pt idx="51">
                  <c:v>5200</c:v>
                </c:pt>
                <c:pt idx="52">
                  <c:v>5300</c:v>
                </c:pt>
                <c:pt idx="53">
                  <c:v>5400</c:v>
                </c:pt>
                <c:pt idx="54">
                  <c:v>5500</c:v>
                </c:pt>
                <c:pt idx="55">
                  <c:v>5600</c:v>
                </c:pt>
                <c:pt idx="56">
                  <c:v>5700</c:v>
                </c:pt>
                <c:pt idx="57">
                  <c:v>5800</c:v>
                </c:pt>
                <c:pt idx="58">
                  <c:v>5900</c:v>
                </c:pt>
                <c:pt idx="59">
                  <c:v>6000</c:v>
                </c:pt>
                <c:pt idx="60">
                  <c:v>6100</c:v>
                </c:pt>
                <c:pt idx="61">
                  <c:v>6200</c:v>
                </c:pt>
                <c:pt idx="62">
                  <c:v>6300</c:v>
                </c:pt>
                <c:pt idx="63">
                  <c:v>6400</c:v>
                </c:pt>
                <c:pt idx="64">
                  <c:v>6500</c:v>
                </c:pt>
                <c:pt idx="65">
                  <c:v>6600</c:v>
                </c:pt>
                <c:pt idx="66">
                  <c:v>6700</c:v>
                </c:pt>
                <c:pt idx="67">
                  <c:v>6800</c:v>
                </c:pt>
                <c:pt idx="68">
                  <c:v>6900</c:v>
                </c:pt>
                <c:pt idx="69">
                  <c:v>7000</c:v>
                </c:pt>
                <c:pt idx="70">
                  <c:v>7100</c:v>
                </c:pt>
                <c:pt idx="71">
                  <c:v>7200</c:v>
                </c:pt>
                <c:pt idx="72">
                  <c:v>7300</c:v>
                </c:pt>
                <c:pt idx="73">
                  <c:v>7400</c:v>
                </c:pt>
                <c:pt idx="74">
                  <c:v>7500</c:v>
                </c:pt>
                <c:pt idx="75">
                  <c:v>7600</c:v>
                </c:pt>
                <c:pt idx="76">
                  <c:v>7700</c:v>
                </c:pt>
                <c:pt idx="77">
                  <c:v>7800</c:v>
                </c:pt>
                <c:pt idx="78">
                  <c:v>7900</c:v>
                </c:pt>
                <c:pt idx="79">
                  <c:v>8000</c:v>
                </c:pt>
                <c:pt idx="80">
                  <c:v>8100</c:v>
                </c:pt>
                <c:pt idx="81">
                  <c:v>8200</c:v>
                </c:pt>
                <c:pt idx="82">
                  <c:v>8300</c:v>
                </c:pt>
                <c:pt idx="83">
                  <c:v>8400</c:v>
                </c:pt>
                <c:pt idx="84">
                  <c:v>8500</c:v>
                </c:pt>
                <c:pt idx="85">
                  <c:v>8600</c:v>
                </c:pt>
                <c:pt idx="86">
                  <c:v>8700</c:v>
                </c:pt>
                <c:pt idx="87">
                  <c:v>8800</c:v>
                </c:pt>
                <c:pt idx="88">
                  <c:v>8900</c:v>
                </c:pt>
                <c:pt idx="89">
                  <c:v>9000</c:v>
                </c:pt>
                <c:pt idx="90">
                  <c:v>9100</c:v>
                </c:pt>
                <c:pt idx="91">
                  <c:v>9200</c:v>
                </c:pt>
                <c:pt idx="92">
                  <c:v>9300</c:v>
                </c:pt>
                <c:pt idx="93">
                  <c:v>9400</c:v>
                </c:pt>
                <c:pt idx="94">
                  <c:v>9500</c:v>
                </c:pt>
                <c:pt idx="95">
                  <c:v>9600</c:v>
                </c:pt>
                <c:pt idx="96">
                  <c:v>9700</c:v>
                </c:pt>
                <c:pt idx="97">
                  <c:v>9800</c:v>
                </c:pt>
                <c:pt idx="98">
                  <c:v>9900</c:v>
                </c:pt>
              </c:numCache>
            </c:numRef>
          </c:xVal>
          <c:yVal>
            <c:numRef>
              <c:f>Sheet1!$C$2:$C$100</c:f>
              <c:numCache>
                <c:formatCode>General</c:formatCode>
                <c:ptCount val="99"/>
                <c:pt idx="0">
                  <c:v>908.22519999999997</c:v>
                </c:pt>
                <c:pt idx="1">
                  <c:v>1284.4243955290167</c:v>
                </c:pt>
                <c:pt idx="2">
                  <c:v>1573.0921911144053</c:v>
                </c:pt>
                <c:pt idx="3">
                  <c:v>1816.4503999999999</c:v>
                </c:pt>
                <c:pt idx="4">
                  <c:v>2030.8532860783421</c:v>
                </c:pt>
                <c:pt idx="5">
                  <c:v>2224.6883115372002</c:v>
                </c:pt>
                <c:pt idx="6">
                  <c:v>2402.9380136418999</c:v>
                </c:pt>
                <c:pt idx="7">
                  <c:v>2568.8487910580334</c:v>
                </c:pt>
                <c:pt idx="8">
                  <c:v>2724.6756</c:v>
                </c:pt>
                <c:pt idx="9">
                  <c:v>2872.0602603619582</c:v>
                </c:pt>
                <c:pt idx="10">
                  <c:v>3012.2422135454913</c:v>
                </c:pt>
                <c:pt idx="11">
                  <c:v>3146.1843822288106</c:v>
                </c:pt>
                <c:pt idx="12">
                  <c:v>3274.6525282685366</c:v>
                </c:pt>
                <c:pt idx="13">
                  <c:v>3398.2675284342404</c:v>
                </c:pt>
                <c:pt idx="14">
                  <c:v>3517.5410742059003</c:v>
                </c:pt>
                <c:pt idx="15">
                  <c:v>3632.9007999999999</c:v>
                </c:pt>
                <c:pt idx="16">
                  <c:v>3744.7084314477252</c:v>
                </c:pt>
                <c:pt idx="17">
                  <c:v>3853.2731865870501</c:v>
                </c:pt>
                <c:pt idx="18">
                  <c:v>3958.8618647770172</c:v>
                </c:pt>
                <c:pt idx="19">
                  <c:v>4061.7065721566842</c:v>
                </c:pt>
                <c:pt idx="20">
                  <c:v>4162.0107270664066</c:v>
                </c:pt>
                <c:pt idx="21">
                  <c:v>4259.9537915487863</c:v>
                </c:pt>
                <c:pt idx="22">
                  <c:v>4355.6950444269987</c:v>
                </c:pt>
                <c:pt idx="23">
                  <c:v>4449.3766230744004</c:v>
                </c:pt>
                <c:pt idx="24">
                  <c:v>4541.1260000000002</c:v>
                </c:pt>
                <c:pt idx="25">
                  <c:v>4631.0580175367095</c:v>
                </c:pt>
                <c:pt idx="26">
                  <c:v>4719.2765733432152</c:v>
                </c:pt>
                <c:pt idx="27">
                  <c:v>4805.8760272837999</c:v>
                </c:pt>
                <c:pt idx="28">
                  <c:v>4890.9423839926958</c:v>
                </c:pt>
                <c:pt idx="29">
                  <c:v>4974.5542933464103</c:v>
                </c:pt>
                <c:pt idx="30">
                  <c:v>5056.7839019841686</c:v>
                </c:pt>
                <c:pt idx="31">
                  <c:v>5137.6975821160668</c:v>
                </c:pt>
                <c:pt idx="32">
                  <c:v>5217.3565585645301</c:v>
                </c:pt>
                <c:pt idx="33">
                  <c:v>5295.8174508862521</c:v>
                </c:pt>
                <c:pt idx="34">
                  <c:v>5373.1327442216052</c:v>
                </c:pt>
                <c:pt idx="35">
                  <c:v>5449.3512000000001</c:v>
                </c:pt>
                <c:pt idx="36">
                  <c:v>5524.5182156326064</c:v>
                </c:pt>
                <c:pt idx="37">
                  <c:v>5598.6761407292988</c:v>
                </c:pt>
                <c:pt idx="38">
                  <c:v>5671.8645560949844</c:v>
                </c:pt>
                <c:pt idx="39">
                  <c:v>5744.1205207239163</c:v>
                </c:pt>
                <c:pt idx="40">
                  <c:v>5815.4787911672965</c:v>
                </c:pt>
                <c:pt idx="41">
                  <c:v>5885.9720169596176</c:v>
                </c:pt>
                <c:pt idx="42">
                  <c:v>5955.6309152218892</c:v>
                </c:pt>
                <c:pt idx="43">
                  <c:v>6024.4844270909825</c:v>
                </c:pt>
                <c:pt idx="44">
                  <c:v>6092.5598582350258</c:v>
                </c:pt>
                <c:pt idx="45">
                  <c:v>6159.8830053899428</c:v>
                </c:pt>
                <c:pt idx="46">
                  <c:v>6226.4782705801581</c:v>
                </c:pt>
                <c:pt idx="47">
                  <c:v>6292.3687644576212</c:v>
                </c:pt>
                <c:pt idx="48">
                  <c:v>6357.5763999999999</c:v>
                </c:pt>
                <c:pt idx="49">
                  <c:v>6422.1219776450835</c:v>
                </c:pt>
                <c:pt idx="50">
                  <c:v>6486.0252627990149</c:v>
                </c:pt>
                <c:pt idx="51">
                  <c:v>6549.3050565370731</c:v>
                </c:pt>
                <c:pt idx="52">
                  <c:v>6611.9792602137768</c:v>
                </c:pt>
                <c:pt idx="53">
                  <c:v>6674.0649346116015</c:v>
                </c:pt>
                <c:pt idx="54">
                  <c:v>6735.5783541821556</c:v>
                </c:pt>
                <c:pt idx="55">
                  <c:v>6796.5350568684808</c:v>
                </c:pt>
                <c:pt idx="56">
                  <c:v>6856.9498899406626</c:v>
                </c:pt>
                <c:pt idx="57">
                  <c:v>6916.8370522278692</c:v>
                </c:pt>
                <c:pt idx="58">
                  <c:v>6976.2101330871155</c:v>
                </c:pt>
                <c:pt idx="59">
                  <c:v>7035.0821484118005</c:v>
                </c:pt>
                <c:pt idx="60">
                  <c:v>7093.4655739502559</c:v>
                </c:pt>
                <c:pt idx="61">
                  <c:v>7151.3723761759511</c:v>
                </c:pt>
                <c:pt idx="62">
                  <c:v>7208.8140409256994</c:v>
                </c:pt>
                <c:pt idx="63">
                  <c:v>7265.8015999999998</c:v>
                </c:pt>
                <c:pt idx="64">
                  <c:v>7322.3456558999997</c:v>
                </c:pt>
                <c:pt idx="65">
                  <c:v>7378.456404858176</c:v>
                </c:pt>
                <c:pt idx="66">
                  <c:v>7434.1436583044097</c:v>
                </c:pt>
                <c:pt idx="67">
                  <c:v>7489.4168628954503</c:v>
                </c:pt>
                <c:pt idx="68">
                  <c:v>7544.2851192235403</c:v>
                </c:pt>
                <c:pt idx="69">
                  <c:v>7598.7571993091606</c:v>
                </c:pt>
                <c:pt idx="70">
                  <c:v>7652.8415629730525</c:v>
                </c:pt>
                <c:pt idx="71">
                  <c:v>7706.5463731741002</c:v>
                </c:pt>
                <c:pt idx="72">
                  <c:v>7759.8795103917628</c:v>
                </c:pt>
                <c:pt idx="73">
                  <c:v>7812.8485861248437</c:v>
                </c:pt>
                <c:pt idx="74">
                  <c:v>7865.4609555720253</c:v>
                </c:pt>
                <c:pt idx="75">
                  <c:v>7917.7237295540344</c:v>
                </c:pt>
                <c:pt idx="76">
                  <c:v>7969.6437857320871</c:v>
                </c:pt>
                <c:pt idx="77">
                  <c:v>8021.2277791727811</c:v>
                </c:pt>
                <c:pt idx="78">
                  <c:v>8072.4821523053333</c:v>
                </c:pt>
                <c:pt idx="79">
                  <c:v>8123.4131443133683</c:v>
                </c:pt>
                <c:pt idx="80">
                  <c:v>8174.0267999999996</c:v>
                </c:pt>
                <c:pt idx="81">
                  <c:v>8224.3289781618823</c:v>
                </c:pt>
                <c:pt idx="82">
                  <c:v>8274.3253595050464</c:v>
                </c:pt>
                <c:pt idx="83">
                  <c:v>8324.0214541328132</c:v>
                </c:pt>
                <c:pt idx="84">
                  <c:v>8373.4226086337239</c:v>
                </c:pt>
                <c:pt idx="85">
                  <c:v>8422.5340127952841</c:v>
                </c:pt>
                <c:pt idx="86">
                  <c:v>8471.3607059673996</c:v>
                </c:pt>
                <c:pt idx="87">
                  <c:v>8519.9075830975726</c:v>
                </c:pt>
                <c:pt idx="88">
                  <c:v>8568.1794004583353</c:v>
                </c:pt>
                <c:pt idx="89">
                  <c:v>8616.1807810858736</c:v>
                </c:pt>
                <c:pt idx="90">
                  <c:v>8663.9162199474576</c:v>
                </c:pt>
                <c:pt idx="91">
                  <c:v>8711.3900888539974</c:v>
                </c:pt>
                <c:pt idx="92">
                  <c:v>8758.6066411329775</c:v>
                </c:pt>
                <c:pt idx="93">
                  <c:v>8805.5700160758333</c:v>
                </c:pt>
                <c:pt idx="94">
                  <c:v>8852.2842431729896</c:v>
                </c:pt>
                <c:pt idx="95">
                  <c:v>8898.7532461488008</c:v>
                </c:pt>
                <c:pt idx="96">
                  <c:v>8944.9808468078281</c:v>
                </c:pt>
                <c:pt idx="97">
                  <c:v>8990.9707687031168</c:v>
                </c:pt>
                <c:pt idx="98">
                  <c:v>9036.7266406364724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3F4B-4193-9270-FE864977B1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46389656"/>
        <c:axId val="646389984"/>
      </c:scatterChart>
      <c:valAx>
        <c:axId val="646389656"/>
        <c:scaling>
          <c:orientation val="minMax"/>
          <c:max val="10000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r-HR" sz="1000" b="1" i="0" u="none" strike="noStrike" baseline="0">
                    <a:effectLst/>
                  </a:rPr>
                  <a:t>T</a:t>
                </a:r>
                <a:r>
                  <a:rPr lang="hr-HR" sz="1000" b="0" i="0" u="none" strike="noStrike" baseline="0">
                    <a:effectLst/>
                  </a:rPr>
                  <a:t> </a:t>
                </a:r>
                <a:r>
                  <a:rPr lang="hr-HR" b="1"/>
                  <a:t>[K]</a:t>
                </a:r>
                <a:endParaRPr lang="en-US" b="1"/>
              </a:p>
            </c:rich>
          </c:tx>
          <c:layout>
            <c:manualLayout>
              <c:xMode val="edge"/>
              <c:yMode val="edge"/>
              <c:x val="0.48246581585307224"/>
              <c:y val="0.9333994957352073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r-Latn-R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646389984"/>
        <c:crosses val="autoZero"/>
        <c:crossBetween val="midCat"/>
      </c:valAx>
      <c:valAx>
        <c:axId val="646389984"/>
        <c:scaling>
          <c:orientation val="minMax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r-HR" b="1" baseline="0"/>
                  <a:t>v [ms</a:t>
                </a:r>
                <a:r>
                  <a:rPr lang="hr-HR" b="1" baseline="30000"/>
                  <a:t>-1</a:t>
                </a:r>
                <a:r>
                  <a:rPr lang="hr-HR" b="1" baseline="0"/>
                  <a:t>]</a:t>
                </a:r>
                <a:endParaRPr lang="en-US" b="1" baseline="0"/>
              </a:p>
            </c:rich>
          </c:tx>
          <c:layout>
            <c:manualLayout>
              <c:xMode val="edge"/>
              <c:yMode val="edge"/>
              <c:x val="1.0525828432029938E-3"/>
              <c:y val="0.4454151190824798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r-Latn-R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6463896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2104891468143159"/>
          <c:y val="3.7127958410346695E-3"/>
          <c:w val="0.55473709916387381"/>
          <c:h val="4.7629461219972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4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837145984120909"/>
          <c:y val="5.8817401649183962E-2"/>
          <c:w val="0.85097166874046737"/>
          <c:h val="0.8472629432894609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teoretska izlazna brzina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4"/>
            <c:spPr>
              <a:solidFill>
                <a:schemeClr val="accent1"/>
              </a:solidFill>
              <a:ln w="3175">
                <a:noFill/>
              </a:ln>
              <a:effectLst/>
            </c:spPr>
          </c:marker>
          <c:xVal>
            <c:numRef>
              <c:f>Sheet1!$A$2:$A$111</c:f>
              <c:numCache>
                <c:formatCode>General</c:formatCode>
                <c:ptCount val="110"/>
                <c:pt idx="0">
                  <c:v>1</c:v>
                </c:pt>
                <c:pt idx="1">
                  <c:v>1.1000000000000001</c:v>
                </c:pt>
                <c:pt idx="2">
                  <c:v>1.2</c:v>
                </c:pt>
                <c:pt idx="3">
                  <c:v>1.3</c:v>
                </c:pt>
                <c:pt idx="4">
                  <c:v>1.4</c:v>
                </c:pt>
                <c:pt idx="5">
                  <c:v>1.5</c:v>
                </c:pt>
                <c:pt idx="6">
                  <c:v>1.6</c:v>
                </c:pt>
                <c:pt idx="7">
                  <c:v>1.7</c:v>
                </c:pt>
                <c:pt idx="8">
                  <c:v>1.8</c:v>
                </c:pt>
                <c:pt idx="9">
                  <c:v>1.9</c:v>
                </c:pt>
                <c:pt idx="10">
                  <c:v>2</c:v>
                </c:pt>
                <c:pt idx="11">
                  <c:v>2.1</c:v>
                </c:pt>
                <c:pt idx="12">
                  <c:v>2.2000000000000002</c:v>
                </c:pt>
                <c:pt idx="13">
                  <c:v>2.2999999999999998</c:v>
                </c:pt>
                <c:pt idx="14">
                  <c:v>2.4</c:v>
                </c:pt>
                <c:pt idx="15">
                  <c:v>2.5</c:v>
                </c:pt>
                <c:pt idx="16">
                  <c:v>2.6</c:v>
                </c:pt>
                <c:pt idx="17">
                  <c:v>2.7</c:v>
                </c:pt>
                <c:pt idx="18">
                  <c:v>2.8</c:v>
                </c:pt>
                <c:pt idx="19">
                  <c:v>2.9</c:v>
                </c:pt>
                <c:pt idx="20">
                  <c:v>3</c:v>
                </c:pt>
                <c:pt idx="21">
                  <c:v>3.1</c:v>
                </c:pt>
                <c:pt idx="22">
                  <c:v>3.2</c:v>
                </c:pt>
                <c:pt idx="23">
                  <c:v>3.3</c:v>
                </c:pt>
                <c:pt idx="24">
                  <c:v>3.4</c:v>
                </c:pt>
                <c:pt idx="25">
                  <c:v>3.5</c:v>
                </c:pt>
                <c:pt idx="26">
                  <c:v>3.6</c:v>
                </c:pt>
                <c:pt idx="27">
                  <c:v>3.7</c:v>
                </c:pt>
                <c:pt idx="28">
                  <c:v>3.8</c:v>
                </c:pt>
                <c:pt idx="29">
                  <c:v>3.9</c:v>
                </c:pt>
                <c:pt idx="30">
                  <c:v>4</c:v>
                </c:pt>
                <c:pt idx="31">
                  <c:v>4.0999999999999996</c:v>
                </c:pt>
                <c:pt idx="32">
                  <c:v>4.2</c:v>
                </c:pt>
                <c:pt idx="33">
                  <c:v>4.3</c:v>
                </c:pt>
                <c:pt idx="34">
                  <c:v>4.4000000000000004</c:v>
                </c:pt>
                <c:pt idx="35">
                  <c:v>4.5</c:v>
                </c:pt>
                <c:pt idx="36">
                  <c:v>4.5999999999999996</c:v>
                </c:pt>
                <c:pt idx="37">
                  <c:v>4.7</c:v>
                </c:pt>
                <c:pt idx="38">
                  <c:v>4.8</c:v>
                </c:pt>
                <c:pt idx="39">
                  <c:v>4.9000000000000004</c:v>
                </c:pt>
                <c:pt idx="40">
                  <c:v>5</c:v>
                </c:pt>
                <c:pt idx="41">
                  <c:v>5.0999999999999996</c:v>
                </c:pt>
                <c:pt idx="42">
                  <c:v>5.2</c:v>
                </c:pt>
                <c:pt idx="43">
                  <c:v>5.3</c:v>
                </c:pt>
                <c:pt idx="44">
                  <c:v>5.4</c:v>
                </c:pt>
                <c:pt idx="45">
                  <c:v>5.5</c:v>
                </c:pt>
                <c:pt idx="46">
                  <c:v>5.6</c:v>
                </c:pt>
                <c:pt idx="47">
                  <c:v>5.7</c:v>
                </c:pt>
                <c:pt idx="48">
                  <c:v>5.8</c:v>
                </c:pt>
                <c:pt idx="49">
                  <c:v>5.9</c:v>
                </c:pt>
                <c:pt idx="50">
                  <c:v>6</c:v>
                </c:pt>
                <c:pt idx="51">
                  <c:v>6.1</c:v>
                </c:pt>
                <c:pt idx="52">
                  <c:v>6.2</c:v>
                </c:pt>
                <c:pt idx="53">
                  <c:v>6.3</c:v>
                </c:pt>
                <c:pt idx="54">
                  <c:v>6.4</c:v>
                </c:pt>
                <c:pt idx="55">
                  <c:v>6.5</c:v>
                </c:pt>
                <c:pt idx="56">
                  <c:v>6.6</c:v>
                </c:pt>
                <c:pt idx="57">
                  <c:v>6.7</c:v>
                </c:pt>
                <c:pt idx="58">
                  <c:v>6.8</c:v>
                </c:pt>
                <c:pt idx="59">
                  <c:v>6.9</c:v>
                </c:pt>
                <c:pt idx="60">
                  <c:v>7</c:v>
                </c:pt>
                <c:pt idx="61">
                  <c:v>7.1</c:v>
                </c:pt>
                <c:pt idx="62">
                  <c:v>7.2</c:v>
                </c:pt>
                <c:pt idx="63">
                  <c:v>7.3</c:v>
                </c:pt>
                <c:pt idx="64">
                  <c:v>7.4</c:v>
                </c:pt>
                <c:pt idx="65">
                  <c:v>7.5</c:v>
                </c:pt>
                <c:pt idx="66">
                  <c:v>7.6</c:v>
                </c:pt>
                <c:pt idx="67">
                  <c:v>7.7</c:v>
                </c:pt>
                <c:pt idx="68">
                  <c:v>7.8</c:v>
                </c:pt>
                <c:pt idx="69">
                  <c:v>7.9</c:v>
                </c:pt>
                <c:pt idx="70">
                  <c:v>8</c:v>
                </c:pt>
                <c:pt idx="71">
                  <c:v>8.1</c:v>
                </c:pt>
                <c:pt idx="72">
                  <c:v>8.1999999999999993</c:v>
                </c:pt>
                <c:pt idx="73">
                  <c:v>8.3000000000000007</c:v>
                </c:pt>
                <c:pt idx="74">
                  <c:v>8.4</c:v>
                </c:pt>
                <c:pt idx="75">
                  <c:v>8.5</c:v>
                </c:pt>
                <c:pt idx="76">
                  <c:v>8.6</c:v>
                </c:pt>
                <c:pt idx="77">
                  <c:v>8.6999999999999993</c:v>
                </c:pt>
                <c:pt idx="78">
                  <c:v>8.8000000000000007</c:v>
                </c:pt>
                <c:pt idx="79">
                  <c:v>8.9</c:v>
                </c:pt>
                <c:pt idx="80">
                  <c:v>9</c:v>
                </c:pt>
                <c:pt idx="81">
                  <c:v>9.1</c:v>
                </c:pt>
                <c:pt idx="82">
                  <c:v>9.1999999999999993</c:v>
                </c:pt>
                <c:pt idx="83">
                  <c:v>9.3000000000000007</c:v>
                </c:pt>
                <c:pt idx="84">
                  <c:v>9.4</c:v>
                </c:pt>
                <c:pt idx="85">
                  <c:v>9.5</c:v>
                </c:pt>
                <c:pt idx="86">
                  <c:v>9.6</c:v>
                </c:pt>
                <c:pt idx="87">
                  <c:v>9.6999999999999993</c:v>
                </c:pt>
                <c:pt idx="88">
                  <c:v>9.8000000000000007</c:v>
                </c:pt>
                <c:pt idx="89">
                  <c:v>9.9</c:v>
                </c:pt>
                <c:pt idx="90">
                  <c:v>10</c:v>
                </c:pt>
                <c:pt idx="91">
                  <c:v>10.1</c:v>
                </c:pt>
                <c:pt idx="92">
                  <c:v>10.199999999999999</c:v>
                </c:pt>
                <c:pt idx="93">
                  <c:v>10.3</c:v>
                </c:pt>
                <c:pt idx="94">
                  <c:v>10.4</c:v>
                </c:pt>
                <c:pt idx="95">
                  <c:v>10.5</c:v>
                </c:pt>
                <c:pt idx="96">
                  <c:v>10.6</c:v>
                </c:pt>
                <c:pt idx="97">
                  <c:v>10.7</c:v>
                </c:pt>
                <c:pt idx="98">
                  <c:v>10.8</c:v>
                </c:pt>
                <c:pt idx="99">
                  <c:v>10.9</c:v>
                </c:pt>
                <c:pt idx="100">
                  <c:v>11</c:v>
                </c:pt>
                <c:pt idx="101">
                  <c:v>11.1</c:v>
                </c:pt>
                <c:pt idx="102">
                  <c:v>11.2</c:v>
                </c:pt>
                <c:pt idx="103">
                  <c:v>11.3</c:v>
                </c:pt>
                <c:pt idx="104">
                  <c:v>11.4</c:v>
                </c:pt>
                <c:pt idx="105">
                  <c:v>11.5</c:v>
                </c:pt>
                <c:pt idx="106">
                  <c:v>11.6</c:v>
                </c:pt>
                <c:pt idx="107">
                  <c:v>11.7</c:v>
                </c:pt>
                <c:pt idx="108">
                  <c:v>11.8</c:v>
                </c:pt>
                <c:pt idx="109">
                  <c:v>11.9</c:v>
                </c:pt>
              </c:numCache>
            </c:numRef>
          </c:xVal>
          <c:yVal>
            <c:numRef>
              <c:f>Sheet1!$B$2:$B$111</c:f>
              <c:numCache>
                <c:formatCode>General</c:formatCode>
                <c:ptCount val="110"/>
                <c:pt idx="0">
                  <c:v>12148.7119140625</c:v>
                </c:pt>
                <c:pt idx="1">
                  <c:v>12451.02734375</c:v>
                </c:pt>
                <c:pt idx="2">
                  <c:v>12740.8056640625</c:v>
                </c:pt>
                <c:pt idx="3">
                  <c:v>13006.3623046875</c:v>
                </c:pt>
                <c:pt idx="4">
                  <c:v>13266.8564453125</c:v>
                </c:pt>
                <c:pt idx="5">
                  <c:v>13504.7255859375</c:v>
                </c:pt>
                <c:pt idx="6">
                  <c:v>13739.7060546875</c:v>
                </c:pt>
                <c:pt idx="7">
                  <c:v>13963.326171875</c:v>
                </c:pt>
                <c:pt idx="8">
                  <c:v>14174.1611328125</c:v>
                </c:pt>
                <c:pt idx="9">
                  <c:v>14385.013671875</c:v>
                </c:pt>
                <c:pt idx="10">
                  <c:v>14589.9228515625</c:v>
                </c:pt>
                <c:pt idx="11">
                  <c:v>14775.455078125</c:v>
                </c:pt>
                <c:pt idx="12">
                  <c:v>14965.9677734375</c:v>
                </c:pt>
                <c:pt idx="13">
                  <c:v>15138.396484375</c:v>
                </c:pt>
                <c:pt idx="14">
                  <c:v>15316.5458984375</c:v>
                </c:pt>
                <c:pt idx="15">
                  <c:v>15499.65234375</c:v>
                </c:pt>
                <c:pt idx="16">
                  <c:v>15657.509765625</c:v>
                </c:pt>
                <c:pt idx="17">
                  <c:v>15828.5078125</c:v>
                </c:pt>
                <c:pt idx="18">
                  <c:v>15985.9736328125</c:v>
                </c:pt>
                <c:pt idx="19">
                  <c:v>16148.001953125</c:v>
                </c:pt>
                <c:pt idx="20">
                  <c:v>16280.7021484375</c:v>
                </c:pt>
                <c:pt idx="21">
                  <c:v>16434.400390625</c:v>
                </c:pt>
                <c:pt idx="22">
                  <c:v>16578.294921875</c:v>
                </c:pt>
                <c:pt idx="23">
                  <c:v>16743.16796875</c:v>
                </c:pt>
                <c:pt idx="24">
                  <c:v>16853.96484375</c:v>
                </c:pt>
                <c:pt idx="25">
                  <c:v>17005.650390625</c:v>
                </c:pt>
                <c:pt idx="26">
                  <c:v>17132.87890625</c:v>
                </c:pt>
                <c:pt idx="27">
                  <c:v>17264.291015625</c:v>
                </c:pt>
                <c:pt idx="28">
                  <c:v>17396.705078125</c:v>
                </c:pt>
                <c:pt idx="29">
                  <c:v>17530.32421875</c:v>
                </c:pt>
                <c:pt idx="30">
                  <c:v>17662.76953125</c:v>
                </c:pt>
                <c:pt idx="31">
                  <c:v>17784.76171875</c:v>
                </c:pt>
                <c:pt idx="32">
                  <c:v>17898.919921875</c:v>
                </c:pt>
                <c:pt idx="33">
                  <c:v>18005.181640625</c:v>
                </c:pt>
                <c:pt idx="34">
                  <c:v>18138.958984375</c:v>
                </c:pt>
                <c:pt idx="35">
                  <c:v>18260.30859375</c:v>
                </c:pt>
                <c:pt idx="36">
                  <c:v>18360.822265625</c:v>
                </c:pt>
                <c:pt idx="37">
                  <c:v>18497.1171875</c:v>
                </c:pt>
                <c:pt idx="38">
                  <c:v>18606.8984375</c:v>
                </c:pt>
                <c:pt idx="39">
                  <c:v>18687.916015625</c:v>
                </c:pt>
                <c:pt idx="40">
                  <c:v>18799.140625</c:v>
                </c:pt>
                <c:pt idx="41">
                  <c:v>18933.515625</c:v>
                </c:pt>
                <c:pt idx="42">
                  <c:v>19043.509765625</c:v>
                </c:pt>
                <c:pt idx="43">
                  <c:v>19113.84375</c:v>
                </c:pt>
                <c:pt idx="44">
                  <c:v>19283.5859375</c:v>
                </c:pt>
                <c:pt idx="45">
                  <c:v>19324.447265625</c:v>
                </c:pt>
                <c:pt idx="46">
                  <c:v>19475.2890625</c:v>
                </c:pt>
                <c:pt idx="47">
                  <c:v>19581.294921875</c:v>
                </c:pt>
                <c:pt idx="48">
                  <c:v>19622.81640625</c:v>
                </c:pt>
                <c:pt idx="49">
                  <c:v>19781.107421875</c:v>
                </c:pt>
                <c:pt idx="50">
                  <c:v>19876.763671875</c:v>
                </c:pt>
                <c:pt idx="51">
                  <c:v>19909.423828125</c:v>
                </c:pt>
                <c:pt idx="52">
                  <c:v>20049.1875</c:v>
                </c:pt>
                <c:pt idx="53">
                  <c:v>20127.806640625</c:v>
                </c:pt>
                <c:pt idx="54">
                  <c:v>20233.689453125</c:v>
                </c:pt>
                <c:pt idx="55">
                  <c:v>20277.94921875</c:v>
                </c:pt>
                <c:pt idx="56">
                  <c:v>20415.63671875</c:v>
                </c:pt>
                <c:pt idx="57">
                  <c:v>20489.125</c:v>
                </c:pt>
                <c:pt idx="58">
                  <c:v>20585.267578125</c:v>
                </c:pt>
                <c:pt idx="59">
                  <c:v>20709.767578125</c:v>
                </c:pt>
                <c:pt idx="60">
                  <c:v>20740.26953125</c:v>
                </c:pt>
                <c:pt idx="61">
                  <c:v>20924.67578125</c:v>
                </c:pt>
                <c:pt idx="62">
                  <c:v>20973.861328125</c:v>
                </c:pt>
                <c:pt idx="63">
                  <c:v>21065.853515625</c:v>
                </c:pt>
                <c:pt idx="64">
                  <c:v>21066.091796875</c:v>
                </c:pt>
                <c:pt idx="65">
                  <c:v>21180.212890625</c:v>
                </c:pt>
                <c:pt idx="66">
                  <c:v>21358.9765625</c:v>
                </c:pt>
                <c:pt idx="67">
                  <c:v>21381.908203125</c:v>
                </c:pt>
                <c:pt idx="68">
                  <c:v>21441.923828125</c:v>
                </c:pt>
                <c:pt idx="69">
                  <c:v>21522.798828125</c:v>
                </c:pt>
                <c:pt idx="70">
                  <c:v>21620.6484375</c:v>
                </c:pt>
                <c:pt idx="71">
                  <c:v>21761.408203125</c:v>
                </c:pt>
                <c:pt idx="72">
                  <c:v>21736.619140625</c:v>
                </c:pt>
                <c:pt idx="73">
                  <c:v>21896.15234375</c:v>
                </c:pt>
                <c:pt idx="74">
                  <c:v>21912.818359375</c:v>
                </c:pt>
                <c:pt idx="75">
                  <c:v>21968.80078125</c:v>
                </c:pt>
                <c:pt idx="76">
                  <c:v>22033.828125</c:v>
                </c:pt>
                <c:pt idx="77">
                  <c:v>22108.26171875</c:v>
                </c:pt>
                <c:pt idx="78">
                  <c:v>22190.919921875</c:v>
                </c:pt>
                <c:pt idx="79">
                  <c:v>22288.21875</c:v>
                </c:pt>
                <c:pt idx="80">
                  <c:v>22406.470703125</c:v>
                </c:pt>
                <c:pt idx="81">
                  <c:v>22404.14453125</c:v>
                </c:pt>
                <c:pt idx="82">
                  <c:v>22528.208984375</c:v>
                </c:pt>
                <c:pt idx="83">
                  <c:v>22554.587890625</c:v>
                </c:pt>
                <c:pt idx="84">
                  <c:v>22732.078125</c:v>
                </c:pt>
                <c:pt idx="85">
                  <c:v>22752.22265625</c:v>
                </c:pt>
                <c:pt idx="86">
                  <c:v>22801.466796875</c:v>
                </c:pt>
                <c:pt idx="87">
                  <c:v>22862.36328125</c:v>
                </c:pt>
                <c:pt idx="88">
                  <c:v>22932.84375</c:v>
                </c:pt>
                <c:pt idx="89">
                  <c:v>23012.30859375</c:v>
                </c:pt>
                <c:pt idx="90">
                  <c:v>23100.421875</c:v>
                </c:pt>
                <c:pt idx="91">
                  <c:v>23213.728515625</c:v>
                </c:pt>
                <c:pt idx="92">
                  <c:v>23378.197265625</c:v>
                </c:pt>
                <c:pt idx="93">
                  <c:v>23281.40234375</c:v>
                </c:pt>
                <c:pt idx="94">
                  <c:v>23443.95703125</c:v>
                </c:pt>
                <c:pt idx="95">
                  <c:v>23412.822265625</c:v>
                </c:pt>
                <c:pt idx="96">
                  <c:v>23590.44140625</c:v>
                </c:pt>
                <c:pt idx="97">
                  <c:v>23571.37109375</c:v>
                </c:pt>
                <c:pt idx="98">
                  <c:v>23853.05859375</c:v>
                </c:pt>
                <c:pt idx="99">
                  <c:v>23789.03125</c:v>
                </c:pt>
                <c:pt idx="100">
                  <c:v>23793.220703125</c:v>
                </c:pt>
                <c:pt idx="101">
                  <c:v>23834.6875</c:v>
                </c:pt>
                <c:pt idx="102">
                  <c:v>23880.1484375</c:v>
                </c:pt>
                <c:pt idx="103">
                  <c:v>23937.162109375</c:v>
                </c:pt>
                <c:pt idx="104">
                  <c:v>24001.25</c:v>
                </c:pt>
                <c:pt idx="105">
                  <c:v>24076.318359375</c:v>
                </c:pt>
                <c:pt idx="106">
                  <c:v>24154.517578125</c:v>
                </c:pt>
                <c:pt idx="107">
                  <c:v>24238.548828125</c:v>
                </c:pt>
                <c:pt idx="108">
                  <c:v>24343.55078125</c:v>
                </c:pt>
                <c:pt idx="109">
                  <c:v>24503.162109375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AA9-4457-82AA-1F58DC7ED2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46389656"/>
        <c:axId val="646389984"/>
      </c:scatterChart>
      <c:valAx>
        <c:axId val="646389656"/>
        <c:scaling>
          <c:orientation val="minMax"/>
          <c:max val="12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r-HR" sz="1000" b="1" i="0" u="none" strike="noStrike" baseline="0">
                    <a:effectLst/>
                  </a:rPr>
                  <a:t>I</a:t>
                </a:r>
                <a:r>
                  <a:rPr lang="hr-HR" sz="1000" b="0" i="0" u="none" strike="noStrike" baseline="0">
                    <a:effectLst/>
                  </a:rPr>
                  <a:t> </a:t>
                </a:r>
                <a:r>
                  <a:rPr lang="hr-HR" b="1"/>
                  <a:t>[A]</a:t>
                </a:r>
                <a:endParaRPr lang="en-US" b="1"/>
              </a:p>
            </c:rich>
          </c:tx>
          <c:layout>
            <c:manualLayout>
              <c:xMode val="edge"/>
              <c:yMode val="edge"/>
              <c:x val="0.47232791156579879"/>
              <c:y val="0.9550192303240548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r-Latn-R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646389984"/>
        <c:crosses val="autoZero"/>
        <c:crossBetween val="midCat"/>
      </c:valAx>
      <c:valAx>
        <c:axId val="646389984"/>
        <c:scaling>
          <c:orientation val="minMax"/>
          <c:max val="25000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r-HR" sz="1000" b="1" i="0" baseline="0">
                    <a:effectLst/>
                  </a:rPr>
                  <a:t>v [ms</a:t>
                </a:r>
                <a:r>
                  <a:rPr lang="hr-HR" sz="1000" b="1" i="0" baseline="30000">
                    <a:effectLst/>
                  </a:rPr>
                  <a:t>-1</a:t>
                </a:r>
                <a:r>
                  <a:rPr lang="hr-HR" sz="1000" b="1" i="0" baseline="0">
                    <a:effectLst/>
                  </a:rPr>
                  <a:t>]</a:t>
                </a:r>
                <a:endParaRPr lang="en-GB" sz="400">
                  <a:effectLst/>
                </a:endParaRPr>
              </a:p>
            </c:rich>
          </c:tx>
          <c:layout>
            <c:manualLayout>
              <c:xMode val="edge"/>
              <c:yMode val="edge"/>
              <c:x val="0"/>
              <c:y val="0.4510599807538875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r-Latn-R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6463896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6649258395146743"/>
          <c:y val="3.2808004598360052E-3"/>
          <c:w val="0.66068308523478358"/>
          <c:h val="4.7629461219972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4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1881841043472"/>
          <c:y val="3.4136659439351423E-2"/>
          <c:w val="0.86087599486221977"/>
          <c:h val="0.85502128898936247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0</c:v>
                </c:pt>
                <c:pt idx="1">
                  <c:v>31.25</c:v>
                </c:pt>
                <c:pt idx="2">
                  <c:v>62.5</c:v>
                </c:pt>
                <c:pt idx="3">
                  <c:v>93.75</c:v>
                </c:pt>
                <c:pt idx="4">
                  <c:v>125</c:v>
                </c:pt>
                <c:pt idx="5">
                  <c:v>156.25</c:v>
                </c:pt>
                <c:pt idx="6">
                  <c:v>187.5</c:v>
                </c:pt>
                <c:pt idx="7">
                  <c:v>218.75</c:v>
                </c:pt>
                <c:pt idx="8">
                  <c:v>250</c:v>
                </c:pt>
                <c:pt idx="9">
                  <c:v>281.25</c:v>
                </c:pt>
                <c:pt idx="10">
                  <c:v>312.5</c:v>
                </c:pt>
                <c:pt idx="11">
                  <c:v>343.75</c:v>
                </c:pt>
                <c:pt idx="12">
                  <c:v>375</c:v>
                </c:pt>
                <c:pt idx="13">
                  <c:v>406.25</c:v>
                </c:pt>
                <c:pt idx="14">
                  <c:v>437.5</c:v>
                </c:pt>
                <c:pt idx="15">
                  <c:v>468.75</c:v>
                </c:pt>
                <c:pt idx="16">
                  <c:v>500</c:v>
                </c:pt>
                <c:pt idx="17">
                  <c:v>531.25</c:v>
                </c:pt>
                <c:pt idx="18">
                  <c:v>562.5</c:v>
                </c:pt>
                <c:pt idx="19">
                  <c:v>593.75</c:v>
                </c:pt>
                <c:pt idx="20">
                  <c:v>625</c:v>
                </c:pt>
                <c:pt idx="21">
                  <c:v>656.25</c:v>
                </c:pt>
                <c:pt idx="22">
                  <c:v>687.5</c:v>
                </c:pt>
                <c:pt idx="23">
                  <c:v>718.75</c:v>
                </c:pt>
                <c:pt idx="24">
                  <c:v>750</c:v>
                </c:pt>
              </c:numCache>
            </c:numRef>
          </c:xVal>
          <c:yVal>
            <c:numRef>
              <c:f>Sheet1!$B$2:$B$26</c:f>
              <c:numCache>
                <c:formatCode>General</c:formatCode>
                <c:ptCount val="25"/>
                <c:pt idx="0">
                  <c:v>0</c:v>
                </c:pt>
                <c:pt idx="1">
                  <c:v>1.484266462906363E-2</c:v>
                </c:pt>
                <c:pt idx="2">
                  <c:v>2.9612155207814558E-2</c:v>
                </c:pt>
                <c:pt idx="3">
                  <c:v>4.3606885297678581E-2</c:v>
                </c:pt>
                <c:pt idx="4">
                  <c:v>5.8594321255208755E-2</c:v>
                </c:pt>
                <c:pt idx="5">
                  <c:v>7.257430997876857E-2</c:v>
                </c:pt>
                <c:pt idx="6">
                  <c:v>8.7146550115928909E-2</c:v>
                </c:pt>
                <c:pt idx="7">
                  <c:v>0.10214016322215952</c:v>
                </c:pt>
                <c:pt idx="8">
                  <c:v>0.11680760908763071</c:v>
                </c:pt>
                <c:pt idx="9">
                  <c:v>0.13097167637891316</c:v>
                </c:pt>
                <c:pt idx="10">
                  <c:v>0.14392001016204833</c:v>
                </c:pt>
                <c:pt idx="11">
                  <c:v>0.15786316947909024</c:v>
                </c:pt>
                <c:pt idx="12">
                  <c:v>0.17148936170212767</c:v>
                </c:pt>
                <c:pt idx="13">
                  <c:v>0.18503391247793369</c:v>
                </c:pt>
                <c:pt idx="14">
                  <c:v>0.19822695035460991</c:v>
                </c:pt>
                <c:pt idx="15">
                  <c:v>0.20898173349420579</c:v>
                </c:pt>
                <c:pt idx="16">
                  <c:v>0.22154019958576537</c:v>
                </c:pt>
                <c:pt idx="17">
                  <c:v>0.23499109038519866</c:v>
                </c:pt>
                <c:pt idx="18">
                  <c:v>0.24594555996686751</c:v>
                </c:pt>
                <c:pt idx="19">
                  <c:v>0.25930069930069938</c:v>
                </c:pt>
                <c:pt idx="20">
                  <c:v>0.27064287174694041</c:v>
                </c:pt>
                <c:pt idx="21">
                  <c:v>0.28263979640965675</c:v>
                </c:pt>
                <c:pt idx="22">
                  <c:v>0.29324985092426953</c:v>
                </c:pt>
                <c:pt idx="23">
                  <c:v>0.30600801068090783</c:v>
                </c:pt>
                <c:pt idx="24">
                  <c:v>0.31514259687478108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DD1-4FBB-AF50-E55D1D9422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7952704"/>
        <c:axId val="901132464"/>
      </c:scatterChart>
      <c:valAx>
        <c:axId val="8579527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r-HR" b="1"/>
                  <a:t>R [</a:t>
                </a:r>
                <a:r>
                  <a:rPr lang="el-GR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Ω</a:t>
                </a:r>
                <a:r>
                  <a:rPr lang="hr-HR" b="1"/>
                  <a:t>]</a:t>
                </a:r>
                <a:endParaRPr lang="en-GB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r-Latn-R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901132464"/>
        <c:crosses val="autoZero"/>
        <c:crossBetween val="midCat"/>
      </c:valAx>
      <c:valAx>
        <c:axId val="901132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l-GR" sz="1000" b="1" i="0" baseline="0">
                    <a:effectLst/>
                  </a:rPr>
                  <a:t>η</a:t>
                </a:r>
                <a:r>
                  <a:rPr lang="hr-HR" sz="1000" b="1" i="0" baseline="0">
                    <a:effectLst/>
                  </a:rPr>
                  <a:t> []</a:t>
                </a:r>
                <a:endParaRPr lang="en-GB" sz="400">
                  <a:effectLst/>
                </a:endParaRPr>
              </a:p>
            </c:rich>
          </c:tx>
          <c:layout>
            <c:manualLayout>
              <c:xMode val="edge"/>
              <c:yMode val="edge"/>
              <c:x val="0"/>
              <c:y val="0.462308083163865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r-Latn-R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8579527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9.112968025722977E-2"/>
          <c:y val="6.9742795991972098E-2"/>
          <c:w val="0.875163078794303"/>
          <c:h val="0.80664775158679569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Bz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Sheet1!$A$2:$A$401</c:f>
              <c:numCache>
                <c:formatCode>General</c:formatCode>
                <c:ptCount val="400"/>
                <c:pt idx="0">
                  <c:v>0</c:v>
                </c:pt>
                <c:pt idx="1">
                  <c:v>1.5707963267948967E-2</c:v>
                </c:pt>
                <c:pt idx="2">
                  <c:v>3.1415926535897934E-2</c:v>
                </c:pt>
                <c:pt idx="3">
                  <c:v>4.7123889803846901E-2</c:v>
                </c:pt>
                <c:pt idx="4">
                  <c:v>6.2831853071795868E-2</c:v>
                </c:pt>
                <c:pt idx="5">
                  <c:v>7.8539816339744828E-2</c:v>
                </c:pt>
                <c:pt idx="6">
                  <c:v>9.4247779607693788E-2</c:v>
                </c:pt>
                <c:pt idx="7">
                  <c:v>0.10995574287564275</c:v>
                </c:pt>
                <c:pt idx="8">
                  <c:v>0.12566370614359171</c:v>
                </c:pt>
                <c:pt idx="9">
                  <c:v>0.14137166941154067</c:v>
                </c:pt>
                <c:pt idx="10">
                  <c:v>0.15707963267948963</c:v>
                </c:pt>
                <c:pt idx="11">
                  <c:v>0.17278759594743859</c:v>
                </c:pt>
                <c:pt idx="12">
                  <c:v>0.18849555921538755</c:v>
                </c:pt>
                <c:pt idx="13">
                  <c:v>0.20420352248333651</c:v>
                </c:pt>
                <c:pt idx="14">
                  <c:v>0.21991148575128547</c:v>
                </c:pt>
                <c:pt idx="15">
                  <c:v>0.23561944901923443</c:v>
                </c:pt>
                <c:pt idx="16">
                  <c:v>0.25132741228718342</c:v>
                </c:pt>
                <c:pt idx="17">
                  <c:v>0.2670353755551324</c:v>
                </c:pt>
                <c:pt idx="18">
                  <c:v>0.28274333882308139</c:v>
                </c:pt>
                <c:pt idx="19">
                  <c:v>0.29845130209103038</c:v>
                </c:pt>
                <c:pt idx="20">
                  <c:v>0.31415926535897937</c:v>
                </c:pt>
                <c:pt idx="21">
                  <c:v>0.32986722862692835</c:v>
                </c:pt>
                <c:pt idx="22">
                  <c:v>0.34557519189487734</c:v>
                </c:pt>
                <c:pt idx="23">
                  <c:v>0.36128315516282633</c:v>
                </c:pt>
                <c:pt idx="24">
                  <c:v>0.37699111843077532</c:v>
                </c:pt>
                <c:pt idx="25">
                  <c:v>0.39269908169872431</c:v>
                </c:pt>
                <c:pt idx="26">
                  <c:v>0.40840704496667329</c:v>
                </c:pt>
                <c:pt idx="27">
                  <c:v>0.42411500823462228</c:v>
                </c:pt>
                <c:pt idx="28">
                  <c:v>0.43982297150257127</c:v>
                </c:pt>
                <c:pt idx="29">
                  <c:v>0.45553093477052026</c:v>
                </c:pt>
                <c:pt idx="30">
                  <c:v>0.47123889803846924</c:v>
                </c:pt>
                <c:pt idx="31">
                  <c:v>0.48694686130641823</c:v>
                </c:pt>
                <c:pt idx="32">
                  <c:v>0.50265482457436717</c:v>
                </c:pt>
                <c:pt idx="33">
                  <c:v>0.51836278784231615</c:v>
                </c:pt>
                <c:pt idx="34">
                  <c:v>0.53407075111026514</c:v>
                </c:pt>
                <c:pt idx="35">
                  <c:v>0.54977871437821413</c:v>
                </c:pt>
                <c:pt idx="36">
                  <c:v>0.56548667764616312</c:v>
                </c:pt>
                <c:pt idx="37">
                  <c:v>0.5811946409141121</c:v>
                </c:pt>
                <c:pt idx="38">
                  <c:v>0.59690260418206109</c:v>
                </c:pt>
                <c:pt idx="39">
                  <c:v>0.61261056745001008</c:v>
                </c:pt>
                <c:pt idx="40">
                  <c:v>0.62831853071795907</c:v>
                </c:pt>
                <c:pt idx="41">
                  <c:v>0.64402649398590806</c:v>
                </c:pt>
                <c:pt idx="42">
                  <c:v>0.65973445725385704</c:v>
                </c:pt>
                <c:pt idx="43">
                  <c:v>0.67544242052180603</c:v>
                </c:pt>
                <c:pt idx="44">
                  <c:v>0.69115038378975502</c:v>
                </c:pt>
                <c:pt idx="45">
                  <c:v>0.70685834705770401</c:v>
                </c:pt>
                <c:pt idx="46">
                  <c:v>0.72256631032565299</c:v>
                </c:pt>
                <c:pt idx="47">
                  <c:v>0.73827427359360198</c:v>
                </c:pt>
                <c:pt idx="48">
                  <c:v>0.75398223686155097</c:v>
                </c:pt>
                <c:pt idx="49">
                  <c:v>0.76969020012949996</c:v>
                </c:pt>
                <c:pt idx="50">
                  <c:v>0.78539816339744895</c:v>
                </c:pt>
                <c:pt idx="51">
                  <c:v>0.80110612666539793</c:v>
                </c:pt>
                <c:pt idx="52">
                  <c:v>0.81681408993334692</c:v>
                </c:pt>
                <c:pt idx="53">
                  <c:v>0.83252205320129591</c:v>
                </c:pt>
                <c:pt idx="54">
                  <c:v>0.8482300164692449</c:v>
                </c:pt>
                <c:pt idx="55">
                  <c:v>0.86393797973719388</c:v>
                </c:pt>
                <c:pt idx="56">
                  <c:v>0.87964594300514287</c:v>
                </c:pt>
                <c:pt idx="57">
                  <c:v>0.89535390627309186</c:v>
                </c:pt>
                <c:pt idx="58">
                  <c:v>0.91106186954104085</c:v>
                </c:pt>
                <c:pt idx="59">
                  <c:v>0.92676983280898984</c:v>
                </c:pt>
                <c:pt idx="60">
                  <c:v>0.94247779607693882</c:v>
                </c:pt>
                <c:pt idx="61">
                  <c:v>0.95818575934488781</c:v>
                </c:pt>
                <c:pt idx="62">
                  <c:v>0.9738937226128368</c:v>
                </c:pt>
                <c:pt idx="63">
                  <c:v>0.98960168588078579</c:v>
                </c:pt>
                <c:pt idx="64">
                  <c:v>1.0053096491487348</c:v>
                </c:pt>
                <c:pt idx="65">
                  <c:v>1.0210176124166837</c:v>
                </c:pt>
                <c:pt idx="66">
                  <c:v>1.0367255756846325</c:v>
                </c:pt>
                <c:pt idx="67">
                  <c:v>1.0524335389525814</c:v>
                </c:pt>
                <c:pt idx="68">
                  <c:v>1.0681415022205303</c:v>
                </c:pt>
                <c:pt idx="69">
                  <c:v>1.0838494654884792</c:v>
                </c:pt>
                <c:pt idx="70">
                  <c:v>1.099557428756428</c:v>
                </c:pt>
                <c:pt idx="71">
                  <c:v>1.1152653920243769</c:v>
                </c:pt>
                <c:pt idx="72">
                  <c:v>1.1309733552923258</c:v>
                </c:pt>
                <c:pt idx="73">
                  <c:v>1.1466813185602747</c:v>
                </c:pt>
                <c:pt idx="74">
                  <c:v>1.1623892818282235</c:v>
                </c:pt>
                <c:pt idx="75">
                  <c:v>1.1780972450961724</c:v>
                </c:pt>
                <c:pt idx="76">
                  <c:v>1.1938052083641213</c:v>
                </c:pt>
                <c:pt idx="77">
                  <c:v>1.2095131716320702</c:v>
                </c:pt>
                <c:pt idx="78">
                  <c:v>1.225221134900019</c:v>
                </c:pt>
                <c:pt idx="79">
                  <c:v>1.2409290981679679</c:v>
                </c:pt>
                <c:pt idx="80">
                  <c:v>1.2566370614359168</c:v>
                </c:pt>
                <c:pt idx="81">
                  <c:v>1.2723450247038657</c:v>
                </c:pt>
                <c:pt idx="82">
                  <c:v>1.2880529879718146</c:v>
                </c:pt>
                <c:pt idx="83">
                  <c:v>1.3037609512397634</c:v>
                </c:pt>
                <c:pt idx="84">
                  <c:v>1.3194689145077123</c:v>
                </c:pt>
                <c:pt idx="85">
                  <c:v>1.3351768777756612</c:v>
                </c:pt>
                <c:pt idx="86">
                  <c:v>1.3508848410436101</c:v>
                </c:pt>
                <c:pt idx="87">
                  <c:v>1.3665928043115589</c:v>
                </c:pt>
                <c:pt idx="88">
                  <c:v>1.3823007675795078</c:v>
                </c:pt>
                <c:pt idx="89">
                  <c:v>1.3980087308474567</c:v>
                </c:pt>
                <c:pt idx="90">
                  <c:v>1.4137166941154056</c:v>
                </c:pt>
                <c:pt idx="91">
                  <c:v>1.4294246573833544</c:v>
                </c:pt>
                <c:pt idx="92">
                  <c:v>1.4451326206513033</c:v>
                </c:pt>
                <c:pt idx="93">
                  <c:v>1.4608405839192522</c:v>
                </c:pt>
                <c:pt idx="94">
                  <c:v>1.4765485471872011</c:v>
                </c:pt>
                <c:pt idx="95">
                  <c:v>1.49225651045515</c:v>
                </c:pt>
                <c:pt idx="96">
                  <c:v>1.5079644737230988</c:v>
                </c:pt>
                <c:pt idx="97">
                  <c:v>1.5236724369910477</c:v>
                </c:pt>
                <c:pt idx="98">
                  <c:v>1.5393804002589966</c:v>
                </c:pt>
                <c:pt idx="99">
                  <c:v>1.5550883635269455</c:v>
                </c:pt>
                <c:pt idx="100">
                  <c:v>1.5707963267948943</c:v>
                </c:pt>
                <c:pt idx="101">
                  <c:v>1.5865042900628432</c:v>
                </c:pt>
                <c:pt idx="102">
                  <c:v>1.6022122533307921</c:v>
                </c:pt>
                <c:pt idx="103">
                  <c:v>1.617920216598741</c:v>
                </c:pt>
                <c:pt idx="104">
                  <c:v>1.6336281798666898</c:v>
                </c:pt>
                <c:pt idx="105">
                  <c:v>1.6493361431346387</c:v>
                </c:pt>
                <c:pt idx="106">
                  <c:v>1.6650441064025876</c:v>
                </c:pt>
                <c:pt idx="107">
                  <c:v>1.6807520696705365</c:v>
                </c:pt>
                <c:pt idx="108">
                  <c:v>1.6964600329384854</c:v>
                </c:pt>
                <c:pt idx="109">
                  <c:v>1.7121679962064342</c:v>
                </c:pt>
                <c:pt idx="110">
                  <c:v>1.7278759594743831</c:v>
                </c:pt>
                <c:pt idx="111">
                  <c:v>1.743583922742332</c:v>
                </c:pt>
                <c:pt idx="112">
                  <c:v>1.7592918860102809</c:v>
                </c:pt>
                <c:pt idx="113">
                  <c:v>1.7749998492782297</c:v>
                </c:pt>
                <c:pt idx="114">
                  <c:v>1.7907078125461786</c:v>
                </c:pt>
                <c:pt idx="115">
                  <c:v>1.8064157758141275</c:v>
                </c:pt>
                <c:pt idx="116">
                  <c:v>1.8221237390820764</c:v>
                </c:pt>
                <c:pt idx="117">
                  <c:v>1.8378317023500252</c:v>
                </c:pt>
                <c:pt idx="118">
                  <c:v>1.8535396656179741</c:v>
                </c:pt>
                <c:pt idx="119">
                  <c:v>1.869247628885923</c:v>
                </c:pt>
                <c:pt idx="120">
                  <c:v>1.8849555921538719</c:v>
                </c:pt>
                <c:pt idx="121">
                  <c:v>1.9006635554218207</c:v>
                </c:pt>
                <c:pt idx="122">
                  <c:v>1.9163715186897696</c:v>
                </c:pt>
                <c:pt idx="123">
                  <c:v>1.9320794819577185</c:v>
                </c:pt>
                <c:pt idx="124">
                  <c:v>1.9477874452256674</c:v>
                </c:pt>
                <c:pt idx="125">
                  <c:v>1.9634954084936163</c:v>
                </c:pt>
                <c:pt idx="126">
                  <c:v>1.9792033717615651</c:v>
                </c:pt>
                <c:pt idx="127">
                  <c:v>1.994911335029514</c:v>
                </c:pt>
                <c:pt idx="128">
                  <c:v>2.0106192982974629</c:v>
                </c:pt>
                <c:pt idx="129">
                  <c:v>2.0263272615654118</c:v>
                </c:pt>
                <c:pt idx="130">
                  <c:v>2.0420352248333606</c:v>
                </c:pt>
                <c:pt idx="131">
                  <c:v>2.0577431881013095</c:v>
                </c:pt>
                <c:pt idx="132">
                  <c:v>2.0734511513692584</c:v>
                </c:pt>
                <c:pt idx="133">
                  <c:v>2.0891591146372073</c:v>
                </c:pt>
                <c:pt idx="134">
                  <c:v>2.1048670779051561</c:v>
                </c:pt>
                <c:pt idx="135">
                  <c:v>2.120575041173105</c:v>
                </c:pt>
                <c:pt idx="136">
                  <c:v>2.1362830044410539</c:v>
                </c:pt>
                <c:pt idx="137">
                  <c:v>2.1519909677090028</c:v>
                </c:pt>
                <c:pt idx="138">
                  <c:v>2.1676989309769517</c:v>
                </c:pt>
                <c:pt idx="139">
                  <c:v>2.1834068942449005</c:v>
                </c:pt>
                <c:pt idx="140">
                  <c:v>2.1991148575128494</c:v>
                </c:pt>
                <c:pt idx="141">
                  <c:v>2.2148228207807983</c:v>
                </c:pt>
                <c:pt idx="142">
                  <c:v>2.2305307840487472</c:v>
                </c:pt>
                <c:pt idx="143">
                  <c:v>2.246238747316696</c:v>
                </c:pt>
                <c:pt idx="144">
                  <c:v>2.2619467105846449</c:v>
                </c:pt>
                <c:pt idx="145">
                  <c:v>2.2776546738525938</c:v>
                </c:pt>
                <c:pt idx="146">
                  <c:v>2.2933626371205427</c:v>
                </c:pt>
                <c:pt idx="147">
                  <c:v>2.3090706003884915</c:v>
                </c:pt>
                <c:pt idx="148">
                  <c:v>2.3247785636564404</c:v>
                </c:pt>
                <c:pt idx="149">
                  <c:v>2.3404865269243893</c:v>
                </c:pt>
                <c:pt idx="150">
                  <c:v>2.3561944901923382</c:v>
                </c:pt>
                <c:pt idx="151">
                  <c:v>2.3719024534602871</c:v>
                </c:pt>
                <c:pt idx="152">
                  <c:v>2.3876104167282359</c:v>
                </c:pt>
                <c:pt idx="153">
                  <c:v>2.4033183799961848</c:v>
                </c:pt>
                <c:pt idx="154">
                  <c:v>2.4190263432641337</c:v>
                </c:pt>
                <c:pt idx="155">
                  <c:v>2.4347343065320826</c:v>
                </c:pt>
                <c:pt idx="156">
                  <c:v>2.4504422698000314</c:v>
                </c:pt>
                <c:pt idx="157">
                  <c:v>2.4661502330679803</c:v>
                </c:pt>
                <c:pt idx="158">
                  <c:v>2.4818581963359292</c:v>
                </c:pt>
                <c:pt idx="159">
                  <c:v>2.4975661596038781</c:v>
                </c:pt>
                <c:pt idx="160">
                  <c:v>2.5132741228718269</c:v>
                </c:pt>
                <c:pt idx="161">
                  <c:v>2.5289820861397758</c:v>
                </c:pt>
                <c:pt idx="162">
                  <c:v>2.5446900494077247</c:v>
                </c:pt>
                <c:pt idx="163">
                  <c:v>2.5603980126756736</c:v>
                </c:pt>
                <c:pt idx="164">
                  <c:v>2.5761059759436225</c:v>
                </c:pt>
                <c:pt idx="165">
                  <c:v>2.5918139392115713</c:v>
                </c:pt>
                <c:pt idx="166">
                  <c:v>2.6075219024795202</c:v>
                </c:pt>
                <c:pt idx="167">
                  <c:v>2.6232298657474691</c:v>
                </c:pt>
                <c:pt idx="168">
                  <c:v>2.638937829015418</c:v>
                </c:pt>
                <c:pt idx="169">
                  <c:v>2.6546457922833668</c:v>
                </c:pt>
                <c:pt idx="170">
                  <c:v>2.6703537555513157</c:v>
                </c:pt>
                <c:pt idx="171">
                  <c:v>2.6860617188192646</c:v>
                </c:pt>
                <c:pt idx="172">
                  <c:v>2.7017696820872135</c:v>
                </c:pt>
                <c:pt idx="173">
                  <c:v>2.7174776453551623</c:v>
                </c:pt>
                <c:pt idx="174">
                  <c:v>2.7331856086231112</c:v>
                </c:pt>
                <c:pt idx="175">
                  <c:v>2.7488935718910601</c:v>
                </c:pt>
                <c:pt idx="176">
                  <c:v>2.764601535159009</c:v>
                </c:pt>
                <c:pt idx="177">
                  <c:v>2.7803094984269578</c:v>
                </c:pt>
                <c:pt idx="178">
                  <c:v>2.7960174616949067</c:v>
                </c:pt>
                <c:pt idx="179">
                  <c:v>2.8117254249628556</c:v>
                </c:pt>
                <c:pt idx="180">
                  <c:v>2.8274333882308045</c:v>
                </c:pt>
                <c:pt idx="181">
                  <c:v>2.8431413514987534</c:v>
                </c:pt>
                <c:pt idx="182">
                  <c:v>2.8588493147667022</c:v>
                </c:pt>
                <c:pt idx="183">
                  <c:v>2.8745572780346511</c:v>
                </c:pt>
                <c:pt idx="184">
                  <c:v>2.8902652413026</c:v>
                </c:pt>
                <c:pt idx="185">
                  <c:v>2.9059732045705489</c:v>
                </c:pt>
                <c:pt idx="186">
                  <c:v>2.9216811678384977</c:v>
                </c:pt>
                <c:pt idx="187">
                  <c:v>2.9373891311064466</c:v>
                </c:pt>
                <c:pt idx="188">
                  <c:v>2.9530970943743955</c:v>
                </c:pt>
                <c:pt idx="189">
                  <c:v>2.9688050576423444</c:v>
                </c:pt>
                <c:pt idx="190">
                  <c:v>2.9845130209102932</c:v>
                </c:pt>
                <c:pt idx="191">
                  <c:v>3.0002209841782421</c:v>
                </c:pt>
                <c:pt idx="192">
                  <c:v>3.015928947446191</c:v>
                </c:pt>
                <c:pt idx="193">
                  <c:v>3.0316369107141399</c:v>
                </c:pt>
                <c:pt idx="194">
                  <c:v>3.0473448739820888</c:v>
                </c:pt>
                <c:pt idx="195">
                  <c:v>3.0630528372500376</c:v>
                </c:pt>
                <c:pt idx="196">
                  <c:v>3.0787608005179865</c:v>
                </c:pt>
                <c:pt idx="197">
                  <c:v>3.0944687637859354</c:v>
                </c:pt>
                <c:pt idx="198">
                  <c:v>3.1101767270538843</c:v>
                </c:pt>
                <c:pt idx="199">
                  <c:v>3.1258846903218331</c:v>
                </c:pt>
                <c:pt idx="200">
                  <c:v>3.141592653589782</c:v>
                </c:pt>
                <c:pt idx="201">
                  <c:v>3.1573006168577309</c:v>
                </c:pt>
                <c:pt idx="202">
                  <c:v>3.1730085801256798</c:v>
                </c:pt>
                <c:pt idx="203">
                  <c:v>3.1887165433936286</c:v>
                </c:pt>
                <c:pt idx="204">
                  <c:v>3.2044245066615775</c:v>
                </c:pt>
                <c:pt idx="205">
                  <c:v>3.2201324699295264</c:v>
                </c:pt>
                <c:pt idx="206">
                  <c:v>3.2358404331974753</c:v>
                </c:pt>
                <c:pt idx="207">
                  <c:v>3.2515483964654242</c:v>
                </c:pt>
                <c:pt idx="208">
                  <c:v>3.267256359733373</c:v>
                </c:pt>
                <c:pt idx="209">
                  <c:v>3.2829643230013219</c:v>
                </c:pt>
                <c:pt idx="210">
                  <c:v>3.2986722862692708</c:v>
                </c:pt>
                <c:pt idx="211">
                  <c:v>3.3143802495372197</c:v>
                </c:pt>
                <c:pt idx="212">
                  <c:v>3.3300882128051685</c:v>
                </c:pt>
                <c:pt idx="213">
                  <c:v>3.3457961760731174</c:v>
                </c:pt>
                <c:pt idx="214">
                  <c:v>3.3615041393410663</c:v>
                </c:pt>
                <c:pt idx="215">
                  <c:v>3.3772121026090152</c:v>
                </c:pt>
                <c:pt idx="216">
                  <c:v>3.392920065876964</c:v>
                </c:pt>
                <c:pt idx="217">
                  <c:v>3.4086280291449129</c:v>
                </c:pt>
                <c:pt idx="218">
                  <c:v>3.4243359924128618</c:v>
                </c:pt>
                <c:pt idx="219">
                  <c:v>3.4400439556808107</c:v>
                </c:pt>
                <c:pt idx="220">
                  <c:v>3.4557519189487595</c:v>
                </c:pt>
                <c:pt idx="221">
                  <c:v>3.4714598822167084</c:v>
                </c:pt>
                <c:pt idx="222">
                  <c:v>3.4871678454846573</c:v>
                </c:pt>
                <c:pt idx="223">
                  <c:v>3.5028758087526062</c:v>
                </c:pt>
                <c:pt idx="224">
                  <c:v>3.5185837720205551</c:v>
                </c:pt>
                <c:pt idx="225">
                  <c:v>3.5342917352885039</c:v>
                </c:pt>
                <c:pt idx="226">
                  <c:v>3.5499996985564528</c:v>
                </c:pt>
                <c:pt idx="227">
                  <c:v>3.5657076618244017</c:v>
                </c:pt>
                <c:pt idx="228">
                  <c:v>3.5814156250923506</c:v>
                </c:pt>
                <c:pt idx="229">
                  <c:v>3.5971235883602994</c:v>
                </c:pt>
                <c:pt idx="230">
                  <c:v>3.6128315516282483</c:v>
                </c:pt>
                <c:pt idx="231">
                  <c:v>3.6285395148961972</c:v>
                </c:pt>
                <c:pt idx="232">
                  <c:v>3.6442474781641461</c:v>
                </c:pt>
                <c:pt idx="233">
                  <c:v>3.6599554414320949</c:v>
                </c:pt>
                <c:pt idx="234">
                  <c:v>3.6756634047000438</c:v>
                </c:pt>
                <c:pt idx="235">
                  <c:v>3.6913713679679927</c:v>
                </c:pt>
                <c:pt idx="236">
                  <c:v>3.7070793312359416</c:v>
                </c:pt>
                <c:pt idx="237">
                  <c:v>3.7227872945038905</c:v>
                </c:pt>
                <c:pt idx="238">
                  <c:v>3.7384952577718393</c:v>
                </c:pt>
                <c:pt idx="239">
                  <c:v>3.7542032210397882</c:v>
                </c:pt>
                <c:pt idx="240">
                  <c:v>3.7699111843077371</c:v>
                </c:pt>
                <c:pt idx="241">
                  <c:v>3.785619147575686</c:v>
                </c:pt>
                <c:pt idx="242">
                  <c:v>3.8013271108436348</c:v>
                </c:pt>
                <c:pt idx="243">
                  <c:v>3.8170350741115837</c:v>
                </c:pt>
                <c:pt idx="244">
                  <c:v>3.8327430373795326</c:v>
                </c:pt>
                <c:pt idx="245">
                  <c:v>3.8484510006474815</c:v>
                </c:pt>
                <c:pt idx="246">
                  <c:v>3.8641589639154303</c:v>
                </c:pt>
                <c:pt idx="247">
                  <c:v>3.8798669271833792</c:v>
                </c:pt>
                <c:pt idx="248">
                  <c:v>3.8955748904513281</c:v>
                </c:pt>
                <c:pt idx="249">
                  <c:v>3.911282853719277</c:v>
                </c:pt>
                <c:pt idx="250">
                  <c:v>3.9269908169872259</c:v>
                </c:pt>
                <c:pt idx="251">
                  <c:v>3.9426987802551747</c:v>
                </c:pt>
                <c:pt idx="252">
                  <c:v>3.9584067435231236</c:v>
                </c:pt>
                <c:pt idx="253">
                  <c:v>3.9741147067910725</c:v>
                </c:pt>
                <c:pt idx="254">
                  <c:v>3.9898226700590214</c:v>
                </c:pt>
                <c:pt idx="255">
                  <c:v>4.0055306333269707</c:v>
                </c:pt>
                <c:pt idx="256">
                  <c:v>4.0212385965949196</c:v>
                </c:pt>
                <c:pt idx="257">
                  <c:v>4.0369465598628684</c:v>
                </c:pt>
                <c:pt idx="258">
                  <c:v>4.0526545231308173</c:v>
                </c:pt>
                <c:pt idx="259">
                  <c:v>4.0683624863987662</c:v>
                </c:pt>
                <c:pt idx="260">
                  <c:v>4.0840704496667151</c:v>
                </c:pt>
                <c:pt idx="261">
                  <c:v>4.0997784129346639</c:v>
                </c:pt>
                <c:pt idx="262">
                  <c:v>4.1154863762026128</c:v>
                </c:pt>
                <c:pt idx="263">
                  <c:v>4.1311943394705617</c:v>
                </c:pt>
                <c:pt idx="264">
                  <c:v>4.1469023027385106</c:v>
                </c:pt>
                <c:pt idx="265">
                  <c:v>4.1626102660064594</c:v>
                </c:pt>
                <c:pt idx="266">
                  <c:v>4.1783182292744083</c:v>
                </c:pt>
                <c:pt idx="267">
                  <c:v>4.1940261925423572</c:v>
                </c:pt>
                <c:pt idx="268">
                  <c:v>4.2097341558103061</c:v>
                </c:pt>
                <c:pt idx="269">
                  <c:v>4.225442119078255</c:v>
                </c:pt>
                <c:pt idx="270">
                  <c:v>4.2411500823462038</c:v>
                </c:pt>
                <c:pt idx="271">
                  <c:v>4.2568580456141527</c:v>
                </c:pt>
                <c:pt idx="272">
                  <c:v>4.2725660088821016</c:v>
                </c:pt>
                <c:pt idx="273">
                  <c:v>4.2882739721500505</c:v>
                </c:pt>
                <c:pt idx="274">
                  <c:v>4.3039819354179993</c:v>
                </c:pt>
                <c:pt idx="275">
                  <c:v>4.3196898986859482</c:v>
                </c:pt>
                <c:pt idx="276">
                  <c:v>4.3353978619538971</c:v>
                </c:pt>
                <c:pt idx="277">
                  <c:v>4.351105825221846</c:v>
                </c:pt>
                <c:pt idx="278">
                  <c:v>4.3668137884897948</c:v>
                </c:pt>
                <c:pt idx="279">
                  <c:v>4.3825217517577437</c:v>
                </c:pt>
                <c:pt idx="280">
                  <c:v>4.3982297150256926</c:v>
                </c:pt>
                <c:pt idx="281">
                  <c:v>4.4139376782936415</c:v>
                </c:pt>
                <c:pt idx="282">
                  <c:v>4.4296456415615904</c:v>
                </c:pt>
                <c:pt idx="283">
                  <c:v>4.4453536048295392</c:v>
                </c:pt>
                <c:pt idx="284">
                  <c:v>4.4610615680974881</c:v>
                </c:pt>
                <c:pt idx="285">
                  <c:v>4.476769531365437</c:v>
                </c:pt>
                <c:pt idx="286">
                  <c:v>4.4924774946333859</c:v>
                </c:pt>
                <c:pt idx="287">
                  <c:v>4.5081854579013347</c:v>
                </c:pt>
                <c:pt idx="288">
                  <c:v>4.5238934211692836</c:v>
                </c:pt>
                <c:pt idx="289">
                  <c:v>4.5396013844372325</c:v>
                </c:pt>
                <c:pt idx="290">
                  <c:v>4.5553093477051814</c:v>
                </c:pt>
                <c:pt idx="291">
                  <c:v>4.5710173109731302</c:v>
                </c:pt>
                <c:pt idx="292">
                  <c:v>4.5867252742410791</c:v>
                </c:pt>
                <c:pt idx="293">
                  <c:v>4.602433237509028</c:v>
                </c:pt>
                <c:pt idx="294">
                  <c:v>4.6181412007769769</c:v>
                </c:pt>
                <c:pt idx="295">
                  <c:v>4.6338491640449258</c:v>
                </c:pt>
                <c:pt idx="296">
                  <c:v>4.6495571273128746</c:v>
                </c:pt>
                <c:pt idx="297">
                  <c:v>4.6652650905808235</c:v>
                </c:pt>
                <c:pt idx="298">
                  <c:v>4.6809730538487724</c:v>
                </c:pt>
                <c:pt idx="299">
                  <c:v>4.6966810171167213</c:v>
                </c:pt>
                <c:pt idx="300">
                  <c:v>4.7123889803846701</c:v>
                </c:pt>
                <c:pt idx="301">
                  <c:v>4.728096943652619</c:v>
                </c:pt>
                <c:pt idx="302">
                  <c:v>4.7438049069205679</c:v>
                </c:pt>
                <c:pt idx="303">
                  <c:v>4.7595128701885168</c:v>
                </c:pt>
                <c:pt idx="304">
                  <c:v>4.7752208334564656</c:v>
                </c:pt>
                <c:pt idx="305">
                  <c:v>4.7909287967244145</c:v>
                </c:pt>
                <c:pt idx="306">
                  <c:v>4.8066367599923634</c:v>
                </c:pt>
                <c:pt idx="307">
                  <c:v>4.8223447232603123</c:v>
                </c:pt>
                <c:pt idx="308">
                  <c:v>4.8380526865282611</c:v>
                </c:pt>
                <c:pt idx="309">
                  <c:v>4.85376064979621</c:v>
                </c:pt>
                <c:pt idx="310">
                  <c:v>4.8694686130641589</c:v>
                </c:pt>
                <c:pt idx="311">
                  <c:v>4.8851765763321078</c:v>
                </c:pt>
                <c:pt idx="312">
                  <c:v>4.9008845396000567</c:v>
                </c:pt>
                <c:pt idx="313">
                  <c:v>4.9165925028680055</c:v>
                </c:pt>
                <c:pt idx="314">
                  <c:v>4.9323004661359544</c:v>
                </c:pt>
                <c:pt idx="315">
                  <c:v>4.9480084294039033</c:v>
                </c:pt>
                <c:pt idx="316">
                  <c:v>4.9637163926718522</c:v>
                </c:pt>
                <c:pt idx="317">
                  <c:v>4.979424355939801</c:v>
                </c:pt>
                <c:pt idx="318">
                  <c:v>4.9951323192077499</c:v>
                </c:pt>
                <c:pt idx="319">
                  <c:v>5.0108402824756988</c:v>
                </c:pt>
                <c:pt idx="320">
                  <c:v>5.0265482457436477</c:v>
                </c:pt>
                <c:pt idx="321">
                  <c:v>5.0422562090115965</c:v>
                </c:pt>
                <c:pt idx="322">
                  <c:v>5.0579641722795454</c:v>
                </c:pt>
                <c:pt idx="323">
                  <c:v>5.0736721355474943</c:v>
                </c:pt>
                <c:pt idx="324">
                  <c:v>5.0893800988154432</c:v>
                </c:pt>
                <c:pt idx="325">
                  <c:v>5.1050880620833921</c:v>
                </c:pt>
                <c:pt idx="326">
                  <c:v>5.1207960253513409</c:v>
                </c:pt>
                <c:pt idx="327">
                  <c:v>5.1365039886192898</c:v>
                </c:pt>
                <c:pt idx="328">
                  <c:v>5.1522119518872387</c:v>
                </c:pt>
                <c:pt idx="329">
                  <c:v>5.1679199151551876</c:v>
                </c:pt>
                <c:pt idx="330">
                  <c:v>5.1836278784231364</c:v>
                </c:pt>
                <c:pt idx="331">
                  <c:v>5.1993358416910853</c:v>
                </c:pt>
                <c:pt idx="332">
                  <c:v>5.2150438049590342</c:v>
                </c:pt>
                <c:pt idx="333">
                  <c:v>5.2307517682269831</c:v>
                </c:pt>
                <c:pt idx="334">
                  <c:v>5.2464597314949319</c:v>
                </c:pt>
                <c:pt idx="335">
                  <c:v>5.2621676947628808</c:v>
                </c:pt>
                <c:pt idx="336">
                  <c:v>5.2778756580308297</c:v>
                </c:pt>
                <c:pt idx="337">
                  <c:v>5.2935836212987786</c:v>
                </c:pt>
                <c:pt idx="338">
                  <c:v>5.3092915845667275</c:v>
                </c:pt>
                <c:pt idx="339">
                  <c:v>5.3249995478346763</c:v>
                </c:pt>
                <c:pt idx="340">
                  <c:v>5.3407075111026252</c:v>
                </c:pt>
                <c:pt idx="341">
                  <c:v>5.3564154743705741</c:v>
                </c:pt>
                <c:pt idx="342">
                  <c:v>5.372123437638523</c:v>
                </c:pt>
                <c:pt idx="343">
                  <c:v>5.3878314009064718</c:v>
                </c:pt>
                <c:pt idx="344">
                  <c:v>5.4035393641744207</c:v>
                </c:pt>
                <c:pt idx="345">
                  <c:v>5.4192473274423696</c:v>
                </c:pt>
                <c:pt idx="346">
                  <c:v>5.4349552907103185</c:v>
                </c:pt>
                <c:pt idx="347">
                  <c:v>5.4506632539782673</c:v>
                </c:pt>
                <c:pt idx="348">
                  <c:v>5.4663712172462162</c:v>
                </c:pt>
                <c:pt idx="349">
                  <c:v>5.4820791805141651</c:v>
                </c:pt>
                <c:pt idx="350">
                  <c:v>5.497787143782114</c:v>
                </c:pt>
                <c:pt idx="351">
                  <c:v>5.5134951070500628</c:v>
                </c:pt>
                <c:pt idx="352">
                  <c:v>5.5292030703180117</c:v>
                </c:pt>
                <c:pt idx="353">
                  <c:v>5.5449110335859606</c:v>
                </c:pt>
                <c:pt idx="354">
                  <c:v>5.5606189968539095</c:v>
                </c:pt>
                <c:pt idx="355">
                  <c:v>5.5763269601218584</c:v>
                </c:pt>
                <c:pt idx="356">
                  <c:v>5.5920349233898072</c:v>
                </c:pt>
                <c:pt idx="357">
                  <c:v>5.6077428866577561</c:v>
                </c:pt>
                <c:pt idx="358">
                  <c:v>5.623450849925705</c:v>
                </c:pt>
                <c:pt idx="359">
                  <c:v>5.6391588131936539</c:v>
                </c:pt>
                <c:pt idx="360">
                  <c:v>5.6548667764616027</c:v>
                </c:pt>
                <c:pt idx="361">
                  <c:v>5.6705747397295516</c:v>
                </c:pt>
                <c:pt idx="362">
                  <c:v>5.6862827029975005</c:v>
                </c:pt>
                <c:pt idx="363">
                  <c:v>5.7019906662654494</c:v>
                </c:pt>
                <c:pt idx="364">
                  <c:v>5.7176986295333982</c:v>
                </c:pt>
                <c:pt idx="365">
                  <c:v>5.7334065928013471</c:v>
                </c:pt>
                <c:pt idx="366">
                  <c:v>5.749114556069296</c:v>
                </c:pt>
                <c:pt idx="367">
                  <c:v>5.7648225193372449</c:v>
                </c:pt>
                <c:pt idx="368">
                  <c:v>5.7805304826051938</c:v>
                </c:pt>
                <c:pt idx="369">
                  <c:v>5.7962384458731426</c:v>
                </c:pt>
                <c:pt idx="370">
                  <c:v>5.8119464091410915</c:v>
                </c:pt>
                <c:pt idx="371">
                  <c:v>5.8276543724090404</c:v>
                </c:pt>
                <c:pt idx="372">
                  <c:v>5.8433623356769893</c:v>
                </c:pt>
                <c:pt idx="373">
                  <c:v>5.8590702989449381</c:v>
                </c:pt>
                <c:pt idx="374">
                  <c:v>5.874778262212887</c:v>
                </c:pt>
                <c:pt idx="375">
                  <c:v>5.8904862254808359</c:v>
                </c:pt>
                <c:pt idx="376">
                  <c:v>5.9061941887487848</c:v>
                </c:pt>
                <c:pt idx="377">
                  <c:v>5.9219021520167336</c:v>
                </c:pt>
                <c:pt idx="378">
                  <c:v>5.9376101152846825</c:v>
                </c:pt>
                <c:pt idx="379">
                  <c:v>5.9533180785526314</c:v>
                </c:pt>
                <c:pt idx="380">
                  <c:v>5.9690260418205803</c:v>
                </c:pt>
                <c:pt idx="381">
                  <c:v>5.9847340050885292</c:v>
                </c:pt>
                <c:pt idx="382">
                  <c:v>6.000441968356478</c:v>
                </c:pt>
                <c:pt idx="383">
                  <c:v>6.0161499316244269</c:v>
                </c:pt>
                <c:pt idx="384">
                  <c:v>6.0318578948923758</c:v>
                </c:pt>
                <c:pt idx="385">
                  <c:v>6.0475658581603247</c:v>
                </c:pt>
                <c:pt idx="386">
                  <c:v>6.0632738214282735</c:v>
                </c:pt>
                <c:pt idx="387">
                  <c:v>6.0789817846962224</c:v>
                </c:pt>
                <c:pt idx="388">
                  <c:v>6.0946897479641713</c:v>
                </c:pt>
                <c:pt idx="389">
                  <c:v>6.1103977112321202</c:v>
                </c:pt>
                <c:pt idx="390">
                  <c:v>6.126105674500069</c:v>
                </c:pt>
                <c:pt idx="391">
                  <c:v>6.1418136377680179</c:v>
                </c:pt>
                <c:pt idx="392">
                  <c:v>6.1575216010359668</c:v>
                </c:pt>
                <c:pt idx="393">
                  <c:v>6.1732295643039157</c:v>
                </c:pt>
                <c:pt idx="394">
                  <c:v>6.1889375275718645</c:v>
                </c:pt>
                <c:pt idx="395">
                  <c:v>6.2046454908398134</c:v>
                </c:pt>
                <c:pt idx="396">
                  <c:v>6.2203534541077623</c:v>
                </c:pt>
                <c:pt idx="397">
                  <c:v>6.2360614173757112</c:v>
                </c:pt>
                <c:pt idx="398">
                  <c:v>6.2517693806436601</c:v>
                </c:pt>
                <c:pt idx="399">
                  <c:v>6.2674773439116089</c:v>
                </c:pt>
              </c:numCache>
            </c:numRef>
          </c:xVal>
          <c:yVal>
            <c:numRef>
              <c:f>Sheet1!$B$2:$B$401</c:f>
              <c:numCache>
                <c:formatCode>General</c:formatCode>
                <c:ptCount val="400"/>
                <c:pt idx="0">
                  <c:v>0.17526952970826667</c:v>
                </c:pt>
                <c:pt idx="1">
                  <c:v>0.17532775320591679</c:v>
                </c:pt>
                <c:pt idx="2">
                  <c:v>0.17554864045312749</c:v>
                </c:pt>
                <c:pt idx="3">
                  <c:v>0.17576687691426804</c:v>
                </c:pt>
                <c:pt idx="4">
                  <c:v>0.17614768885466373</c:v>
                </c:pt>
                <c:pt idx="5">
                  <c:v>0.17652534373725973</c:v>
                </c:pt>
                <c:pt idx="6">
                  <c:v>0.17700602327921569</c:v>
                </c:pt>
                <c:pt idx="7">
                  <c:v>0.17758519395788977</c:v>
                </c:pt>
                <c:pt idx="8">
                  <c:v>0.17826569359653288</c:v>
                </c:pt>
                <c:pt idx="9">
                  <c:v>0.17898697007865197</c:v>
                </c:pt>
                <c:pt idx="10">
                  <c:v>0.1798042615579577</c:v>
                </c:pt>
                <c:pt idx="11">
                  <c:v>0.18074791857425063</c:v>
                </c:pt>
                <c:pt idx="12">
                  <c:v>0.18183565799190474</c:v>
                </c:pt>
                <c:pt idx="13">
                  <c:v>0.18296738581781649</c:v>
                </c:pt>
                <c:pt idx="14">
                  <c:v>0.18423554976270445</c:v>
                </c:pt>
                <c:pt idx="15">
                  <c:v>0.18564052391633643</c:v>
                </c:pt>
                <c:pt idx="16">
                  <c:v>0.1871549011220765</c:v>
                </c:pt>
                <c:pt idx="17">
                  <c:v>0.18887173902794607</c:v>
                </c:pt>
                <c:pt idx="18">
                  <c:v>0.19068917510166336</c:v>
                </c:pt>
                <c:pt idx="19">
                  <c:v>0.19266390607706443</c:v>
                </c:pt>
                <c:pt idx="20">
                  <c:v>0.19488546509444221</c:v>
                </c:pt>
                <c:pt idx="21">
                  <c:v>0.19732621208037529</c:v>
                </c:pt>
                <c:pt idx="22">
                  <c:v>0.19986180906228057</c:v>
                </c:pt>
                <c:pt idx="23">
                  <c:v>0.20271690468263034</c:v>
                </c:pt>
                <c:pt idx="24">
                  <c:v>0.20577975640080987</c:v>
                </c:pt>
                <c:pt idx="25">
                  <c:v>0.20917044841997715</c:v>
                </c:pt>
                <c:pt idx="26">
                  <c:v>0.21282959588542039</c:v>
                </c:pt>
                <c:pt idx="27">
                  <c:v>0.21681463023915704</c:v>
                </c:pt>
                <c:pt idx="28">
                  <c:v>0.22118438294374415</c:v>
                </c:pt>
                <c:pt idx="29">
                  <c:v>0.22590196857456571</c:v>
                </c:pt>
                <c:pt idx="30">
                  <c:v>0.23106916554197479</c:v>
                </c:pt>
                <c:pt idx="31">
                  <c:v>0.23679052012498411</c:v>
                </c:pt>
                <c:pt idx="32">
                  <c:v>0.24293944561291994</c:v>
                </c:pt>
                <c:pt idx="33">
                  <c:v>0.24967096956142937</c:v>
                </c:pt>
                <c:pt idx="34">
                  <c:v>0.25704152640395084</c:v>
                </c:pt>
                <c:pt idx="35">
                  <c:v>0.26515958603098483</c:v>
                </c:pt>
                <c:pt idx="36">
                  <c:v>0.27403593434144108</c:v>
                </c:pt>
                <c:pt idx="37">
                  <c:v>0.28373307607564868</c:v>
                </c:pt>
                <c:pt idx="38">
                  <c:v>0.29447681790749303</c:v>
                </c:pt>
                <c:pt idx="39">
                  <c:v>0.30623833107722309</c:v>
                </c:pt>
                <c:pt idx="40">
                  <c:v>0.31932179650950682</c:v>
                </c:pt>
                <c:pt idx="41">
                  <c:v>0.33383276916892723</c:v>
                </c:pt>
                <c:pt idx="42">
                  <c:v>0.35012832416668782</c:v>
                </c:pt>
                <c:pt idx="43">
                  <c:v>0.36855002648451018</c:v>
                </c:pt>
                <c:pt idx="44">
                  <c:v>0.38985521074503116</c:v>
                </c:pt>
                <c:pt idx="45">
                  <c:v>0.41516615556156899</c:v>
                </c:pt>
                <c:pt idx="46">
                  <c:v>0.44649984837173567</c:v>
                </c:pt>
                <c:pt idx="47">
                  <c:v>0.48758241221129983</c:v>
                </c:pt>
                <c:pt idx="48">
                  <c:v>0.54758801527321832</c:v>
                </c:pt>
                <c:pt idx="49">
                  <c:v>0.64872610527265984</c:v>
                </c:pt>
                <c:pt idx="50">
                  <c:v>0.86935667653487103</c:v>
                </c:pt>
                <c:pt idx="51">
                  <c:v>1.8172610069806345</c:v>
                </c:pt>
                <c:pt idx="52">
                  <c:v>1.9264723849398004</c:v>
                </c:pt>
                <c:pt idx="53">
                  <c:v>0.3333725811301872</c:v>
                </c:pt>
                <c:pt idx="54">
                  <c:v>6.6913280777637599E-2</c:v>
                </c:pt>
                <c:pt idx="55">
                  <c:v>4.2132019885057069E-2</c:v>
                </c:pt>
                <c:pt idx="56">
                  <c:v>0.10022143548514738</c:v>
                </c:pt>
                <c:pt idx="57">
                  <c:v>0.13613982930226537</c:v>
                </c:pt>
                <c:pt idx="58">
                  <c:v>0.15974347032623315</c:v>
                </c:pt>
                <c:pt idx="59">
                  <c:v>0.17613579184656519</c:v>
                </c:pt>
                <c:pt idx="60">
                  <c:v>0.18798387507783554</c:v>
                </c:pt>
                <c:pt idx="61">
                  <c:v>0.19666436507720655</c:v>
                </c:pt>
                <c:pt idx="62">
                  <c:v>0.20318684235798742</c:v>
                </c:pt>
                <c:pt idx="63">
                  <c:v>0.20813074033667467</c:v>
                </c:pt>
                <c:pt idx="64">
                  <c:v>0.2118537165902902</c:v>
                </c:pt>
                <c:pt idx="65">
                  <c:v>0.21475031028919489</c:v>
                </c:pt>
                <c:pt idx="66">
                  <c:v>0.21699679846362452</c:v>
                </c:pt>
                <c:pt idx="67">
                  <c:v>0.21869376186863851</c:v>
                </c:pt>
                <c:pt idx="68">
                  <c:v>0.22008979254268254</c:v>
                </c:pt>
                <c:pt idx="69">
                  <c:v>0.22106086581264647</c:v>
                </c:pt>
                <c:pt idx="70">
                  <c:v>0.22172832559382361</c:v>
                </c:pt>
                <c:pt idx="71">
                  <c:v>0.22244322564218899</c:v>
                </c:pt>
                <c:pt idx="72">
                  <c:v>0.22292322515371696</c:v>
                </c:pt>
                <c:pt idx="73">
                  <c:v>0.22334669810842375</c:v>
                </c:pt>
                <c:pt idx="74">
                  <c:v>0.22364195642813392</c:v>
                </c:pt>
                <c:pt idx="75">
                  <c:v>0.22375415768643001</c:v>
                </c:pt>
                <c:pt idx="76">
                  <c:v>0.22399974601404549</c:v>
                </c:pt>
                <c:pt idx="77">
                  <c:v>0.22413082557856556</c:v>
                </c:pt>
                <c:pt idx="78">
                  <c:v>0.22422208404085894</c:v>
                </c:pt>
                <c:pt idx="79">
                  <c:v>0.22441497738034097</c:v>
                </c:pt>
                <c:pt idx="80">
                  <c:v>0.22446505960434457</c:v>
                </c:pt>
                <c:pt idx="81">
                  <c:v>0.22473209144230516</c:v>
                </c:pt>
                <c:pt idx="82">
                  <c:v>0.22482730480540544</c:v>
                </c:pt>
                <c:pt idx="83">
                  <c:v>0.22496341122210309</c:v>
                </c:pt>
                <c:pt idx="84">
                  <c:v>0.22521618697772469</c:v>
                </c:pt>
                <c:pt idx="85">
                  <c:v>0.22544799810748983</c:v>
                </c:pt>
                <c:pt idx="86">
                  <c:v>0.22580206133897854</c:v>
                </c:pt>
                <c:pt idx="87">
                  <c:v>0.2260634956317526</c:v>
                </c:pt>
                <c:pt idx="88">
                  <c:v>0.22633807541594081</c:v>
                </c:pt>
                <c:pt idx="89">
                  <c:v>0.22673672094803751</c:v>
                </c:pt>
                <c:pt idx="90">
                  <c:v>0.22711212054220836</c:v>
                </c:pt>
                <c:pt idx="91">
                  <c:v>0.22759820543044962</c:v>
                </c:pt>
                <c:pt idx="92">
                  <c:v>0.22810386107790609</c:v>
                </c:pt>
                <c:pt idx="93">
                  <c:v>0.22872825036967437</c:v>
                </c:pt>
                <c:pt idx="94">
                  <c:v>0.22934645878705961</c:v>
                </c:pt>
                <c:pt idx="95">
                  <c:v>0.22997834988346058</c:v>
                </c:pt>
                <c:pt idx="96">
                  <c:v>0.23070161589383353</c:v>
                </c:pt>
                <c:pt idx="97">
                  <c:v>0.23149752097985174</c:v>
                </c:pt>
                <c:pt idx="98">
                  <c:v>0.23239960990582423</c:v>
                </c:pt>
                <c:pt idx="99">
                  <c:v>0.23325898380204907</c:v>
                </c:pt>
                <c:pt idx="100">
                  <c:v>0.23429448795258379</c:v>
                </c:pt>
                <c:pt idx="101">
                  <c:v>0.23542761396918779</c:v>
                </c:pt>
                <c:pt idx="102">
                  <c:v>0.23650694165315353</c:v>
                </c:pt>
                <c:pt idx="103">
                  <c:v>0.23771638139691786</c:v>
                </c:pt>
                <c:pt idx="104">
                  <c:v>0.23907554555882454</c:v>
                </c:pt>
                <c:pt idx="105">
                  <c:v>0.24049384939149723</c:v>
                </c:pt>
                <c:pt idx="106">
                  <c:v>0.24203729547880681</c:v>
                </c:pt>
                <c:pt idx="107">
                  <c:v>0.24362166642276337</c:v>
                </c:pt>
                <c:pt idx="108">
                  <c:v>0.2454319132585584</c:v>
                </c:pt>
                <c:pt idx="109">
                  <c:v>0.24724443829261755</c:v>
                </c:pt>
                <c:pt idx="110">
                  <c:v>0.24926133185027774</c:v>
                </c:pt>
                <c:pt idx="111">
                  <c:v>0.25136496806949166</c:v>
                </c:pt>
                <c:pt idx="112">
                  <c:v>0.25367740724021898</c:v>
                </c:pt>
                <c:pt idx="113">
                  <c:v>0.25610768100719827</c:v>
                </c:pt>
                <c:pt idx="114">
                  <c:v>0.25872849397076131</c:v>
                </c:pt>
                <c:pt idx="115">
                  <c:v>0.26155757684567293</c:v>
                </c:pt>
                <c:pt idx="116">
                  <c:v>0.26450480607467503</c:v>
                </c:pt>
                <c:pt idx="117">
                  <c:v>0.26766644639516468</c:v>
                </c:pt>
                <c:pt idx="118">
                  <c:v>0.27111131312573605</c:v>
                </c:pt>
                <c:pt idx="119">
                  <c:v>0.27488814765231767</c:v>
                </c:pt>
                <c:pt idx="120">
                  <c:v>0.27882205454757308</c:v>
                </c:pt>
                <c:pt idx="121">
                  <c:v>0.28315517655173272</c:v>
                </c:pt>
                <c:pt idx="122">
                  <c:v>0.28771672609809523</c:v>
                </c:pt>
                <c:pt idx="123">
                  <c:v>0.29267667367901268</c:v>
                </c:pt>
                <c:pt idx="124">
                  <c:v>0.29810585701033288</c:v>
                </c:pt>
                <c:pt idx="125">
                  <c:v>0.30394469865506918</c:v>
                </c:pt>
                <c:pt idx="126">
                  <c:v>0.31030166827072569</c:v>
                </c:pt>
                <c:pt idx="127">
                  <c:v>0.31724147693731175</c:v>
                </c:pt>
                <c:pt idx="128">
                  <c:v>0.32494975552764555</c:v>
                </c:pt>
                <c:pt idx="129">
                  <c:v>0.33322722837699686</c:v>
                </c:pt>
                <c:pt idx="130">
                  <c:v>0.34227415647214582</c:v>
                </c:pt>
                <c:pt idx="131">
                  <c:v>0.35239860949606211</c:v>
                </c:pt>
                <c:pt idx="132">
                  <c:v>0.36366619135142864</c:v>
                </c:pt>
                <c:pt idx="133">
                  <c:v>0.37621307750650745</c:v>
                </c:pt>
                <c:pt idx="134">
                  <c:v>0.39028798845513318</c:v>
                </c:pt>
                <c:pt idx="135">
                  <c:v>0.40634550471744607</c:v>
                </c:pt>
                <c:pt idx="136">
                  <c:v>0.42470371155657216</c:v>
                </c:pt>
                <c:pt idx="137">
                  <c:v>0.44613067201995216</c:v>
                </c:pt>
                <c:pt idx="138">
                  <c:v>0.47133093589071395</c:v>
                </c:pt>
                <c:pt idx="139">
                  <c:v>0.50190550793447142</c:v>
                </c:pt>
                <c:pt idx="140">
                  <c:v>0.53993090233662533</c:v>
                </c:pt>
                <c:pt idx="141">
                  <c:v>0.58934652536702814</c:v>
                </c:pt>
                <c:pt idx="142">
                  <c:v>0.65758027892122906</c:v>
                </c:pt>
                <c:pt idx="143">
                  <c:v>0.76079178863539221</c:v>
                </c:pt>
                <c:pt idx="144">
                  <c:v>0.94260695703005526</c:v>
                </c:pt>
                <c:pt idx="145">
                  <c:v>1.3717784342029158</c:v>
                </c:pt>
                <c:pt idx="146">
                  <c:v>4.0061852405709466</c:v>
                </c:pt>
                <c:pt idx="147">
                  <c:v>1.8288312615646951</c:v>
                </c:pt>
                <c:pt idx="148">
                  <c:v>0.44859549432484291</c:v>
                </c:pt>
                <c:pt idx="149">
                  <c:v>0.11634566077446852</c:v>
                </c:pt>
                <c:pt idx="150">
                  <c:v>3.5210290346523621E-2</c:v>
                </c:pt>
                <c:pt idx="151">
                  <c:v>0.12234455654315239</c:v>
                </c:pt>
                <c:pt idx="152">
                  <c:v>0.17858590140411346</c:v>
                </c:pt>
                <c:pt idx="153">
                  <c:v>0.21726937107146899</c:v>
                </c:pt>
                <c:pt idx="154">
                  <c:v>0.24490405206147156</c:v>
                </c:pt>
                <c:pt idx="155">
                  <c:v>0.26505546344418046</c:v>
                </c:pt>
                <c:pt idx="156">
                  <c:v>0.27982687080111623</c:v>
                </c:pt>
                <c:pt idx="157">
                  <c:v>0.29069448995876945</c:v>
                </c:pt>
                <c:pt idx="158">
                  <c:v>0.2987014454493972</c:v>
                </c:pt>
                <c:pt idx="159">
                  <c:v>0.30448317158901322</c:v>
                </c:pt>
                <c:pt idx="160">
                  <c:v>0.30860835152263638</c:v>
                </c:pt>
                <c:pt idx="161">
                  <c:v>0.31146314848575823</c:v>
                </c:pt>
                <c:pt idx="162">
                  <c:v>0.31333530609898919</c:v>
                </c:pt>
                <c:pt idx="163">
                  <c:v>0.31444994245298818</c:v>
                </c:pt>
                <c:pt idx="164">
                  <c:v>0.31497024568989107</c:v>
                </c:pt>
                <c:pt idx="165">
                  <c:v>0.31507385561702411</c:v>
                </c:pt>
                <c:pt idx="166">
                  <c:v>0.31482494698876301</c:v>
                </c:pt>
                <c:pt idx="167">
                  <c:v>0.31430202218329373</c:v>
                </c:pt>
                <c:pt idx="168">
                  <c:v>0.31358489919828292</c:v>
                </c:pt>
                <c:pt idx="169">
                  <c:v>0.31270690272066298</c:v>
                </c:pt>
                <c:pt idx="170">
                  <c:v>0.31174549900684612</c:v>
                </c:pt>
                <c:pt idx="171">
                  <c:v>0.31066615373420581</c:v>
                </c:pt>
                <c:pt idx="172">
                  <c:v>0.30953045642556376</c:v>
                </c:pt>
                <c:pt idx="173">
                  <c:v>0.30838499689338428</c:v>
                </c:pt>
                <c:pt idx="174">
                  <c:v>0.30719276819451141</c:v>
                </c:pt>
                <c:pt idx="175">
                  <c:v>0.3059893754457837</c:v>
                </c:pt>
                <c:pt idx="176">
                  <c:v>0.30479170746660128</c:v>
                </c:pt>
                <c:pt idx="177">
                  <c:v>0.30359044225877146</c:v>
                </c:pt>
                <c:pt idx="178">
                  <c:v>0.30244442404615773</c:v>
                </c:pt>
                <c:pt idx="179">
                  <c:v>0.30131257944905471</c:v>
                </c:pt>
                <c:pt idx="180">
                  <c:v>0.30019795093774482</c:v>
                </c:pt>
                <c:pt idx="181">
                  <c:v>0.29908865116701788</c:v>
                </c:pt>
                <c:pt idx="182">
                  <c:v>0.29804657285795044</c:v>
                </c:pt>
                <c:pt idx="183">
                  <c:v>0.29704026805638162</c:v>
                </c:pt>
                <c:pt idx="184">
                  <c:v>0.29610929776530925</c:v>
                </c:pt>
                <c:pt idx="185">
                  <c:v>0.29522013817770698</c:v>
                </c:pt>
                <c:pt idx="186">
                  <c:v>0.29432161399042506</c:v>
                </c:pt>
                <c:pt idx="187">
                  <c:v>0.29356133063056372</c:v>
                </c:pt>
                <c:pt idx="188">
                  <c:v>0.29282626031766629</c:v>
                </c:pt>
                <c:pt idx="189">
                  <c:v>0.29214231123684947</c:v>
                </c:pt>
                <c:pt idx="190">
                  <c:v>0.29154672845715074</c:v>
                </c:pt>
                <c:pt idx="191">
                  <c:v>0.29097229128282792</c:v>
                </c:pt>
                <c:pt idx="192">
                  <c:v>0.29052729622068812</c:v>
                </c:pt>
                <c:pt idx="193">
                  <c:v>0.29005885683991328</c:v>
                </c:pt>
                <c:pt idx="194">
                  <c:v>0.28972082509538127</c:v>
                </c:pt>
                <c:pt idx="195">
                  <c:v>0.28940095348218547</c:v>
                </c:pt>
                <c:pt idx="196">
                  <c:v>0.28918250774919302</c:v>
                </c:pt>
                <c:pt idx="197">
                  <c:v>0.28899527885056142</c:v>
                </c:pt>
                <c:pt idx="198">
                  <c:v>0.28889587484782014</c:v>
                </c:pt>
                <c:pt idx="199">
                  <c:v>0.28889788650295672</c:v>
                </c:pt>
                <c:pt idx="200">
                  <c:v>0.28890433818645106</c:v>
                </c:pt>
                <c:pt idx="201">
                  <c:v>0.28899527871922237</c:v>
                </c:pt>
                <c:pt idx="202">
                  <c:v>0.28918250755155761</c:v>
                </c:pt>
                <c:pt idx="203">
                  <c:v>0.28939245694526111</c:v>
                </c:pt>
                <c:pt idx="204">
                  <c:v>0.28968675970559021</c:v>
                </c:pt>
                <c:pt idx="205">
                  <c:v>0.29003323349383453</c:v>
                </c:pt>
                <c:pt idx="206">
                  <c:v>0.29044158980175305</c:v>
                </c:pt>
                <c:pt idx="207">
                  <c:v>0.29093786946348282</c:v>
                </c:pt>
                <c:pt idx="208">
                  <c:v>0.29148621005008335</c:v>
                </c:pt>
                <c:pt idx="209">
                  <c:v>0.29205539925080692</c:v>
                </c:pt>
                <c:pt idx="210">
                  <c:v>0.2927475738871062</c:v>
                </c:pt>
                <c:pt idx="211">
                  <c:v>0.29346451931094081</c:v>
                </c:pt>
                <c:pt idx="212">
                  <c:v>0.2942595518735498</c:v>
                </c:pt>
                <c:pt idx="213">
                  <c:v>0.29509500315562193</c:v>
                </c:pt>
                <c:pt idx="214">
                  <c:v>0.29599205843215465</c:v>
                </c:pt>
                <c:pt idx="215">
                  <c:v>0.29693098184787464</c:v>
                </c:pt>
                <c:pt idx="216">
                  <c:v>0.29788087860039547</c:v>
                </c:pt>
                <c:pt idx="217">
                  <c:v>0.2989303214867024</c:v>
                </c:pt>
                <c:pt idx="218">
                  <c:v>0.29999985983233313</c:v>
                </c:pt>
                <c:pt idx="219">
                  <c:v>0.30110215874733981</c:v>
                </c:pt>
                <c:pt idx="220">
                  <c:v>0.30222109953780446</c:v>
                </c:pt>
                <c:pt idx="221">
                  <c:v>0.30336343432536383</c:v>
                </c:pt>
                <c:pt idx="222">
                  <c:v>0.30454054070755876</c:v>
                </c:pt>
                <c:pt idx="223">
                  <c:v>0.30574356807647496</c:v>
                </c:pt>
                <c:pt idx="224">
                  <c:v>0.30691040216641291</c:v>
                </c:pt>
                <c:pt idx="225">
                  <c:v>0.30807477394524496</c:v>
                </c:pt>
                <c:pt idx="226">
                  <c:v>0.3091796406839048</c:v>
                </c:pt>
                <c:pt idx="227">
                  <c:v>0.31031714057938614</c:v>
                </c:pt>
                <c:pt idx="228">
                  <c:v>0.3113399202662443</c:v>
                </c:pt>
                <c:pt idx="229">
                  <c:v>0.31230038496923634</c:v>
                </c:pt>
                <c:pt idx="230">
                  <c:v>0.31312722002357002</c:v>
                </c:pt>
                <c:pt idx="231">
                  <c:v>0.3137950378034241</c:v>
                </c:pt>
                <c:pt idx="232">
                  <c:v>0.31425041829412464</c:v>
                </c:pt>
                <c:pt idx="233">
                  <c:v>0.31446665318225625</c:v>
                </c:pt>
                <c:pt idx="234">
                  <c:v>0.31433336446097243</c:v>
                </c:pt>
                <c:pt idx="235">
                  <c:v>0.31375583613797153</c:v>
                </c:pt>
                <c:pt idx="236">
                  <c:v>0.3125677625122732</c:v>
                </c:pt>
                <c:pt idx="237">
                  <c:v>0.31062859621669114</c:v>
                </c:pt>
                <c:pt idx="238">
                  <c:v>0.30768629512581774</c:v>
                </c:pt>
                <c:pt idx="239">
                  <c:v>0.30343794797270995</c:v>
                </c:pt>
                <c:pt idx="240">
                  <c:v>0.29756423911466823</c:v>
                </c:pt>
                <c:pt idx="241">
                  <c:v>0.28946935640662635</c:v>
                </c:pt>
                <c:pt idx="242">
                  <c:v>0.27840592976647272</c:v>
                </c:pt>
                <c:pt idx="243">
                  <c:v>0.26341830360753027</c:v>
                </c:pt>
                <c:pt idx="244">
                  <c:v>0.24315123382190523</c:v>
                </c:pt>
                <c:pt idx="245">
                  <c:v>0.21521306583804559</c:v>
                </c:pt>
                <c:pt idx="246">
                  <c:v>0.17610413916090553</c:v>
                </c:pt>
                <c:pt idx="247">
                  <c:v>0.11938412696022345</c:v>
                </c:pt>
                <c:pt idx="248">
                  <c:v>3.1461568701835516E-2</c:v>
                </c:pt>
                <c:pt idx="249">
                  <c:v>0.12112845102785762</c:v>
                </c:pt>
                <c:pt idx="250">
                  <c:v>0.4561050371194928</c:v>
                </c:pt>
                <c:pt idx="251">
                  <c:v>1.8496330246385713</c:v>
                </c:pt>
                <c:pt idx="252">
                  <c:v>4.0397859162853935</c:v>
                </c:pt>
                <c:pt idx="253">
                  <c:v>1.3801819274524145</c:v>
                </c:pt>
                <c:pt idx="254">
                  <c:v>0.94644771744241141</c:v>
                </c:pt>
                <c:pt idx="255">
                  <c:v>0.76338935961490129</c:v>
                </c:pt>
                <c:pt idx="256">
                  <c:v>0.65948418415258681</c:v>
                </c:pt>
                <c:pt idx="257">
                  <c:v>0.59072703184307862</c:v>
                </c:pt>
                <c:pt idx="258">
                  <c:v>0.54101678682106191</c:v>
                </c:pt>
                <c:pt idx="259">
                  <c:v>0.5027698205895117</c:v>
                </c:pt>
                <c:pt idx="260">
                  <c:v>0.47193072701922462</c:v>
                </c:pt>
                <c:pt idx="261">
                  <c:v>0.44661647237011287</c:v>
                </c:pt>
                <c:pt idx="262">
                  <c:v>0.42525993588605487</c:v>
                </c:pt>
                <c:pt idx="263">
                  <c:v>0.40667220229357431</c:v>
                </c:pt>
                <c:pt idx="264">
                  <c:v>0.39067013963920627</c:v>
                </c:pt>
                <c:pt idx="265">
                  <c:v>0.37646411111581307</c:v>
                </c:pt>
                <c:pt idx="266">
                  <c:v>0.36385252687727765</c:v>
                </c:pt>
                <c:pt idx="267">
                  <c:v>0.35258821241569083</c:v>
                </c:pt>
                <c:pt idx="268">
                  <c:v>0.34241466472174381</c:v>
                </c:pt>
                <c:pt idx="269">
                  <c:v>0.33332148240463882</c:v>
                </c:pt>
                <c:pt idx="270">
                  <c:v>0.32500843952066005</c:v>
                </c:pt>
                <c:pt idx="271">
                  <c:v>0.31724970608833236</c:v>
                </c:pt>
                <c:pt idx="272">
                  <c:v>0.31036629629836354</c:v>
                </c:pt>
                <c:pt idx="273">
                  <c:v>0.3039526590287972</c:v>
                </c:pt>
                <c:pt idx="274">
                  <c:v>0.29810586528941929</c:v>
                </c:pt>
                <c:pt idx="275">
                  <c:v>0.29273861740408891</c:v>
                </c:pt>
                <c:pt idx="276">
                  <c:v>0.2877090797162859</c:v>
                </c:pt>
                <c:pt idx="277">
                  <c:v>0.28306427470963469</c:v>
                </c:pt>
                <c:pt idx="278">
                  <c:v>0.27877702743145066</c:v>
                </c:pt>
                <c:pt idx="279">
                  <c:v>0.27485838264809959</c:v>
                </c:pt>
                <c:pt idx="280">
                  <c:v>0.2711408674690407</c:v>
                </c:pt>
                <c:pt idx="281">
                  <c:v>0.26768112608905464</c:v>
                </c:pt>
                <c:pt idx="282">
                  <c:v>0.26441731845374256</c:v>
                </c:pt>
                <c:pt idx="283">
                  <c:v>0.26144157374835875</c:v>
                </c:pt>
                <c:pt idx="284">
                  <c:v>0.25866357259490863</c:v>
                </c:pt>
                <c:pt idx="285">
                  <c:v>0.2559927818321438</c:v>
                </c:pt>
                <c:pt idx="286">
                  <c:v>0.25359873672350963</c:v>
                </c:pt>
                <c:pt idx="287">
                  <c:v>0.25138635351478217</c:v>
                </c:pt>
                <c:pt idx="288">
                  <c:v>0.24915478850634756</c:v>
                </c:pt>
                <c:pt idx="289">
                  <c:v>0.24717361599203413</c:v>
                </c:pt>
                <c:pt idx="290">
                  <c:v>0.24536127086068682</c:v>
                </c:pt>
                <c:pt idx="291">
                  <c:v>0.24354413181582549</c:v>
                </c:pt>
                <c:pt idx="292">
                  <c:v>0.24195287422665368</c:v>
                </c:pt>
                <c:pt idx="293">
                  <c:v>0.24045171072816782</c:v>
                </c:pt>
                <c:pt idx="294">
                  <c:v>0.23906152232882633</c:v>
                </c:pt>
                <c:pt idx="295">
                  <c:v>0.2376393129210167</c:v>
                </c:pt>
                <c:pt idx="296">
                  <c:v>0.23641593726190765</c:v>
                </c:pt>
                <c:pt idx="297">
                  <c:v>0.23525270643545357</c:v>
                </c:pt>
                <c:pt idx="298">
                  <c:v>0.23412663836405254</c:v>
                </c:pt>
                <c:pt idx="299">
                  <c:v>0.23311912796391343</c:v>
                </c:pt>
                <c:pt idx="300">
                  <c:v>0.23224575115143448</c:v>
                </c:pt>
                <c:pt idx="301">
                  <c:v>0.2314205676642892</c:v>
                </c:pt>
                <c:pt idx="302">
                  <c:v>0.23058961550293022</c:v>
                </c:pt>
                <c:pt idx="303">
                  <c:v>0.22981020657212695</c:v>
                </c:pt>
                <c:pt idx="304">
                  <c:v>0.22913605013987165</c:v>
                </c:pt>
                <c:pt idx="305">
                  <c:v>0.22855267462615386</c:v>
                </c:pt>
                <c:pt idx="306">
                  <c:v>0.22795613959126071</c:v>
                </c:pt>
                <c:pt idx="307">
                  <c:v>0.22747839470218501</c:v>
                </c:pt>
                <c:pt idx="308">
                  <c:v>0.22702736334044382</c:v>
                </c:pt>
                <c:pt idx="309">
                  <c:v>0.22653844768102152</c:v>
                </c:pt>
                <c:pt idx="310">
                  <c:v>0.22621025068371334</c:v>
                </c:pt>
                <c:pt idx="311">
                  <c:v>0.2258497625080329</c:v>
                </c:pt>
                <c:pt idx="312">
                  <c:v>0.22558040308647725</c:v>
                </c:pt>
                <c:pt idx="313">
                  <c:v>0.2252756978747586</c:v>
                </c:pt>
                <c:pt idx="314">
                  <c:v>0.22505753285710295</c:v>
                </c:pt>
                <c:pt idx="315">
                  <c:v>0.22478946539746311</c:v>
                </c:pt>
                <c:pt idx="316">
                  <c:v>0.22463052581528561</c:v>
                </c:pt>
                <c:pt idx="317">
                  <c:v>0.22454876477869232</c:v>
                </c:pt>
                <c:pt idx="318">
                  <c:v>0.22433216359842717</c:v>
                </c:pt>
                <c:pt idx="319">
                  <c:v>0.22419180391224908</c:v>
                </c:pt>
                <c:pt idx="320">
                  <c:v>0.22400454130309563</c:v>
                </c:pt>
                <c:pt idx="321">
                  <c:v>0.22386583455888409</c:v>
                </c:pt>
                <c:pt idx="322">
                  <c:v>0.22373202687383756</c:v>
                </c:pt>
                <c:pt idx="323">
                  <c:v>0.22349111711386641</c:v>
                </c:pt>
                <c:pt idx="324">
                  <c:v>0.2232267171821134</c:v>
                </c:pt>
                <c:pt idx="325">
                  <c:v>0.22289381654479426</c:v>
                </c:pt>
                <c:pt idx="326">
                  <c:v>0.22257620561465644</c:v>
                </c:pt>
                <c:pt idx="327">
                  <c:v>0.22201620415756887</c:v>
                </c:pt>
                <c:pt idx="328">
                  <c:v>0.22135152681201464</c:v>
                </c:pt>
                <c:pt idx="329">
                  <c:v>0.22053883100928554</c:v>
                </c:pt>
                <c:pt idx="330">
                  <c:v>0.21957234539464265</c:v>
                </c:pt>
                <c:pt idx="331">
                  <c:v>0.21820689624979786</c:v>
                </c:pt>
                <c:pt idx="332">
                  <c:v>0.21636423114919218</c:v>
                </c:pt>
                <c:pt idx="333">
                  <c:v>0.21409485724581553</c:v>
                </c:pt>
                <c:pt idx="334">
                  <c:v>0.21108076938294659</c:v>
                </c:pt>
                <c:pt idx="335">
                  <c:v>0.20722625747376622</c:v>
                </c:pt>
                <c:pt idx="336">
                  <c:v>0.20218788563907961</c:v>
                </c:pt>
                <c:pt idx="337">
                  <c:v>0.19562430933892064</c:v>
                </c:pt>
                <c:pt idx="338">
                  <c:v>0.18672410307657708</c:v>
                </c:pt>
                <c:pt idx="339">
                  <c:v>0.17458651715746629</c:v>
                </c:pt>
                <c:pt idx="340">
                  <c:v>0.15781951863236982</c:v>
                </c:pt>
                <c:pt idx="341">
                  <c:v>0.13384943395771146</c:v>
                </c:pt>
                <c:pt idx="342">
                  <c:v>9.7610347258769117E-2</c:v>
                </c:pt>
                <c:pt idx="343">
                  <c:v>3.7952581924309586E-2</c:v>
                </c:pt>
                <c:pt idx="344">
                  <c:v>7.2192117343451573E-2</c:v>
                </c:pt>
                <c:pt idx="345">
                  <c:v>0.34343105294232273</c:v>
                </c:pt>
                <c:pt idx="346">
                  <c:v>1.9636083695027218</c:v>
                </c:pt>
                <c:pt idx="347">
                  <c:v>1.8403708596598172</c:v>
                </c:pt>
                <c:pt idx="348">
                  <c:v>0.878152722308294</c:v>
                </c:pt>
                <c:pt idx="349">
                  <c:v>0.65431759320759464</c:v>
                </c:pt>
                <c:pt idx="350">
                  <c:v>0.55180619945537612</c:v>
                </c:pt>
                <c:pt idx="351">
                  <c:v>0.49105512457793754</c:v>
                </c:pt>
                <c:pt idx="352">
                  <c:v>0.44919312430858716</c:v>
                </c:pt>
                <c:pt idx="353">
                  <c:v>0.41739739340104015</c:v>
                </c:pt>
                <c:pt idx="354">
                  <c:v>0.39180847933232393</c:v>
                </c:pt>
                <c:pt idx="355">
                  <c:v>0.37024150751064616</c:v>
                </c:pt>
                <c:pt idx="356">
                  <c:v>0.35162369931800302</c:v>
                </c:pt>
                <c:pt idx="357">
                  <c:v>0.335178595085937</c:v>
                </c:pt>
                <c:pt idx="358">
                  <c:v>0.320546734210583</c:v>
                </c:pt>
                <c:pt idx="359">
                  <c:v>0.30735392754810265</c:v>
                </c:pt>
                <c:pt idx="360">
                  <c:v>0.2954453070856578</c:v>
                </c:pt>
                <c:pt idx="361">
                  <c:v>0.28458478024797751</c:v>
                </c:pt>
                <c:pt idx="362">
                  <c:v>0.27479501561741954</c:v>
                </c:pt>
                <c:pt idx="363">
                  <c:v>0.26585335159141704</c:v>
                </c:pt>
                <c:pt idx="364">
                  <c:v>0.25772193720529718</c:v>
                </c:pt>
                <c:pt idx="365">
                  <c:v>0.25026382681826176</c:v>
                </c:pt>
                <c:pt idx="366">
                  <c:v>0.24349353544580329</c:v>
                </c:pt>
                <c:pt idx="367">
                  <c:v>0.23727787498543004</c:v>
                </c:pt>
                <c:pt idx="368">
                  <c:v>0.23154500738119724</c:v>
                </c:pt>
                <c:pt idx="369">
                  <c:v>0.22633202629174928</c:v>
                </c:pt>
                <c:pt idx="370">
                  <c:v>0.22158959537291603</c:v>
                </c:pt>
                <c:pt idx="371">
                  <c:v>0.21719706020425752</c:v>
                </c:pt>
                <c:pt idx="372">
                  <c:v>0.21314721623190974</c:v>
                </c:pt>
                <c:pt idx="373">
                  <c:v>0.20948036432859266</c:v>
                </c:pt>
                <c:pt idx="374">
                  <c:v>0.20608273146856163</c:v>
                </c:pt>
                <c:pt idx="375">
                  <c:v>0.20296245875771163</c:v>
                </c:pt>
                <c:pt idx="376">
                  <c:v>0.20006253259389939</c:v>
                </c:pt>
                <c:pt idx="377">
                  <c:v>0.19753326049003453</c:v>
                </c:pt>
                <c:pt idx="378">
                  <c:v>0.19508915146228525</c:v>
                </c:pt>
                <c:pt idx="379">
                  <c:v>0.19284543640545457</c:v>
                </c:pt>
                <c:pt idx="380">
                  <c:v>0.19084935971831124</c:v>
                </c:pt>
                <c:pt idx="381">
                  <c:v>0.18901128819738808</c:v>
                </c:pt>
                <c:pt idx="382">
                  <c:v>0.18731121710116819</c:v>
                </c:pt>
                <c:pt idx="383">
                  <c:v>0.18576788252313817</c:v>
                </c:pt>
                <c:pt idx="384">
                  <c:v>0.18435265822848615</c:v>
                </c:pt>
                <c:pt idx="385">
                  <c:v>0.18310130883183728</c:v>
                </c:pt>
                <c:pt idx="386">
                  <c:v>0.1819330740785691</c:v>
                </c:pt>
                <c:pt idx="387">
                  <c:v>0.1808182477959753</c:v>
                </c:pt>
                <c:pt idx="388">
                  <c:v>0.17988285926037276</c:v>
                </c:pt>
                <c:pt idx="389">
                  <c:v>0.1790651026086551</c:v>
                </c:pt>
                <c:pt idx="390">
                  <c:v>0.17832614358397791</c:v>
                </c:pt>
                <c:pt idx="391">
                  <c:v>0.1776539591423163</c:v>
                </c:pt>
                <c:pt idx="392">
                  <c:v>0.17706594998123912</c:v>
                </c:pt>
                <c:pt idx="393">
                  <c:v>0.17657653196369294</c:v>
                </c:pt>
                <c:pt idx="394">
                  <c:v>0.17618171563305587</c:v>
                </c:pt>
                <c:pt idx="395">
                  <c:v>0.17579233709370787</c:v>
                </c:pt>
                <c:pt idx="396">
                  <c:v>0.17554864064813383</c:v>
                </c:pt>
                <c:pt idx="397">
                  <c:v>0.1753362136619038</c:v>
                </c:pt>
                <c:pt idx="398">
                  <c:v>0.17525262216310006</c:v>
                </c:pt>
                <c:pt idx="399">
                  <c:v>5.5083042843863004E-3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6F4-4D0A-BE5F-C5F7B489F0B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Bh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Sheet1!$A$2:$A$401</c:f>
              <c:numCache>
                <c:formatCode>General</c:formatCode>
                <c:ptCount val="400"/>
                <c:pt idx="0">
                  <c:v>0</c:v>
                </c:pt>
                <c:pt idx="1">
                  <c:v>1.5707963267948967E-2</c:v>
                </c:pt>
                <c:pt idx="2">
                  <c:v>3.1415926535897934E-2</c:v>
                </c:pt>
                <c:pt idx="3">
                  <c:v>4.7123889803846901E-2</c:v>
                </c:pt>
                <c:pt idx="4">
                  <c:v>6.2831853071795868E-2</c:v>
                </c:pt>
                <c:pt idx="5">
                  <c:v>7.8539816339744828E-2</c:v>
                </c:pt>
                <c:pt idx="6">
                  <c:v>9.4247779607693788E-2</c:v>
                </c:pt>
                <c:pt idx="7">
                  <c:v>0.10995574287564275</c:v>
                </c:pt>
                <c:pt idx="8">
                  <c:v>0.12566370614359171</c:v>
                </c:pt>
                <c:pt idx="9">
                  <c:v>0.14137166941154067</c:v>
                </c:pt>
                <c:pt idx="10">
                  <c:v>0.15707963267948963</c:v>
                </c:pt>
                <c:pt idx="11">
                  <c:v>0.17278759594743859</c:v>
                </c:pt>
                <c:pt idx="12">
                  <c:v>0.18849555921538755</c:v>
                </c:pt>
                <c:pt idx="13">
                  <c:v>0.20420352248333651</c:v>
                </c:pt>
                <c:pt idx="14">
                  <c:v>0.21991148575128547</c:v>
                </c:pt>
                <c:pt idx="15">
                  <c:v>0.23561944901923443</c:v>
                </c:pt>
                <c:pt idx="16">
                  <c:v>0.25132741228718342</c:v>
                </c:pt>
                <c:pt idx="17">
                  <c:v>0.2670353755551324</c:v>
                </c:pt>
                <c:pt idx="18">
                  <c:v>0.28274333882308139</c:v>
                </c:pt>
                <c:pt idx="19">
                  <c:v>0.29845130209103038</c:v>
                </c:pt>
                <c:pt idx="20">
                  <c:v>0.31415926535897937</c:v>
                </c:pt>
                <c:pt idx="21">
                  <c:v>0.32986722862692835</c:v>
                </c:pt>
                <c:pt idx="22">
                  <c:v>0.34557519189487734</c:v>
                </c:pt>
                <c:pt idx="23">
                  <c:v>0.36128315516282633</c:v>
                </c:pt>
                <c:pt idx="24">
                  <c:v>0.37699111843077532</c:v>
                </c:pt>
                <c:pt idx="25">
                  <c:v>0.39269908169872431</c:v>
                </c:pt>
                <c:pt idx="26">
                  <c:v>0.40840704496667329</c:v>
                </c:pt>
                <c:pt idx="27">
                  <c:v>0.42411500823462228</c:v>
                </c:pt>
                <c:pt idx="28">
                  <c:v>0.43982297150257127</c:v>
                </c:pt>
                <c:pt idx="29">
                  <c:v>0.45553093477052026</c:v>
                </c:pt>
                <c:pt idx="30">
                  <c:v>0.47123889803846924</c:v>
                </c:pt>
                <c:pt idx="31">
                  <c:v>0.48694686130641823</c:v>
                </c:pt>
                <c:pt idx="32">
                  <c:v>0.50265482457436717</c:v>
                </c:pt>
                <c:pt idx="33">
                  <c:v>0.51836278784231615</c:v>
                </c:pt>
                <c:pt idx="34">
                  <c:v>0.53407075111026514</c:v>
                </c:pt>
                <c:pt idx="35">
                  <c:v>0.54977871437821413</c:v>
                </c:pt>
                <c:pt idx="36">
                  <c:v>0.56548667764616312</c:v>
                </c:pt>
                <c:pt idx="37">
                  <c:v>0.5811946409141121</c:v>
                </c:pt>
                <c:pt idx="38">
                  <c:v>0.59690260418206109</c:v>
                </c:pt>
                <c:pt idx="39">
                  <c:v>0.61261056745001008</c:v>
                </c:pt>
                <c:pt idx="40">
                  <c:v>0.62831853071795907</c:v>
                </c:pt>
                <c:pt idx="41">
                  <c:v>0.64402649398590806</c:v>
                </c:pt>
                <c:pt idx="42">
                  <c:v>0.65973445725385704</c:v>
                </c:pt>
                <c:pt idx="43">
                  <c:v>0.67544242052180603</c:v>
                </c:pt>
                <c:pt idx="44">
                  <c:v>0.69115038378975502</c:v>
                </c:pt>
                <c:pt idx="45">
                  <c:v>0.70685834705770401</c:v>
                </c:pt>
                <c:pt idx="46">
                  <c:v>0.72256631032565299</c:v>
                </c:pt>
                <c:pt idx="47">
                  <c:v>0.73827427359360198</c:v>
                </c:pt>
                <c:pt idx="48">
                  <c:v>0.75398223686155097</c:v>
                </c:pt>
                <c:pt idx="49">
                  <c:v>0.76969020012949996</c:v>
                </c:pt>
                <c:pt idx="50">
                  <c:v>0.78539816339744895</c:v>
                </c:pt>
                <c:pt idx="51">
                  <c:v>0.80110612666539793</c:v>
                </c:pt>
                <c:pt idx="52">
                  <c:v>0.81681408993334692</c:v>
                </c:pt>
                <c:pt idx="53">
                  <c:v>0.83252205320129591</c:v>
                </c:pt>
                <c:pt idx="54">
                  <c:v>0.8482300164692449</c:v>
                </c:pt>
                <c:pt idx="55">
                  <c:v>0.86393797973719388</c:v>
                </c:pt>
                <c:pt idx="56">
                  <c:v>0.87964594300514287</c:v>
                </c:pt>
                <c:pt idx="57">
                  <c:v>0.89535390627309186</c:v>
                </c:pt>
                <c:pt idx="58">
                  <c:v>0.91106186954104085</c:v>
                </c:pt>
                <c:pt idx="59">
                  <c:v>0.92676983280898984</c:v>
                </c:pt>
                <c:pt idx="60">
                  <c:v>0.94247779607693882</c:v>
                </c:pt>
                <c:pt idx="61">
                  <c:v>0.95818575934488781</c:v>
                </c:pt>
                <c:pt idx="62">
                  <c:v>0.9738937226128368</c:v>
                </c:pt>
                <c:pt idx="63">
                  <c:v>0.98960168588078579</c:v>
                </c:pt>
                <c:pt idx="64">
                  <c:v>1.0053096491487348</c:v>
                </c:pt>
                <c:pt idx="65">
                  <c:v>1.0210176124166837</c:v>
                </c:pt>
                <c:pt idx="66">
                  <c:v>1.0367255756846325</c:v>
                </c:pt>
                <c:pt idx="67">
                  <c:v>1.0524335389525814</c:v>
                </c:pt>
                <c:pt idx="68">
                  <c:v>1.0681415022205303</c:v>
                </c:pt>
                <c:pt idx="69">
                  <c:v>1.0838494654884792</c:v>
                </c:pt>
                <c:pt idx="70">
                  <c:v>1.099557428756428</c:v>
                </c:pt>
                <c:pt idx="71">
                  <c:v>1.1152653920243769</c:v>
                </c:pt>
                <c:pt idx="72">
                  <c:v>1.1309733552923258</c:v>
                </c:pt>
                <c:pt idx="73">
                  <c:v>1.1466813185602747</c:v>
                </c:pt>
                <c:pt idx="74">
                  <c:v>1.1623892818282235</c:v>
                </c:pt>
                <c:pt idx="75">
                  <c:v>1.1780972450961724</c:v>
                </c:pt>
                <c:pt idx="76">
                  <c:v>1.1938052083641213</c:v>
                </c:pt>
                <c:pt idx="77">
                  <c:v>1.2095131716320702</c:v>
                </c:pt>
                <c:pt idx="78">
                  <c:v>1.225221134900019</c:v>
                </c:pt>
                <c:pt idx="79">
                  <c:v>1.2409290981679679</c:v>
                </c:pt>
                <c:pt idx="80">
                  <c:v>1.2566370614359168</c:v>
                </c:pt>
                <c:pt idx="81">
                  <c:v>1.2723450247038657</c:v>
                </c:pt>
                <c:pt idx="82">
                  <c:v>1.2880529879718146</c:v>
                </c:pt>
                <c:pt idx="83">
                  <c:v>1.3037609512397634</c:v>
                </c:pt>
                <c:pt idx="84">
                  <c:v>1.3194689145077123</c:v>
                </c:pt>
                <c:pt idx="85">
                  <c:v>1.3351768777756612</c:v>
                </c:pt>
                <c:pt idx="86">
                  <c:v>1.3508848410436101</c:v>
                </c:pt>
                <c:pt idx="87">
                  <c:v>1.3665928043115589</c:v>
                </c:pt>
                <c:pt idx="88">
                  <c:v>1.3823007675795078</c:v>
                </c:pt>
                <c:pt idx="89">
                  <c:v>1.3980087308474567</c:v>
                </c:pt>
                <c:pt idx="90">
                  <c:v>1.4137166941154056</c:v>
                </c:pt>
                <c:pt idx="91">
                  <c:v>1.4294246573833544</c:v>
                </c:pt>
                <c:pt idx="92">
                  <c:v>1.4451326206513033</c:v>
                </c:pt>
                <c:pt idx="93">
                  <c:v>1.4608405839192522</c:v>
                </c:pt>
                <c:pt idx="94">
                  <c:v>1.4765485471872011</c:v>
                </c:pt>
                <c:pt idx="95">
                  <c:v>1.49225651045515</c:v>
                </c:pt>
                <c:pt idx="96">
                  <c:v>1.5079644737230988</c:v>
                </c:pt>
                <c:pt idx="97">
                  <c:v>1.5236724369910477</c:v>
                </c:pt>
                <c:pt idx="98">
                  <c:v>1.5393804002589966</c:v>
                </c:pt>
                <c:pt idx="99">
                  <c:v>1.5550883635269455</c:v>
                </c:pt>
                <c:pt idx="100">
                  <c:v>1.5707963267948943</c:v>
                </c:pt>
                <c:pt idx="101">
                  <c:v>1.5865042900628432</c:v>
                </c:pt>
                <c:pt idx="102">
                  <c:v>1.6022122533307921</c:v>
                </c:pt>
                <c:pt idx="103">
                  <c:v>1.617920216598741</c:v>
                </c:pt>
                <c:pt idx="104">
                  <c:v>1.6336281798666898</c:v>
                </c:pt>
                <c:pt idx="105">
                  <c:v>1.6493361431346387</c:v>
                </c:pt>
                <c:pt idx="106">
                  <c:v>1.6650441064025876</c:v>
                </c:pt>
                <c:pt idx="107">
                  <c:v>1.6807520696705365</c:v>
                </c:pt>
                <c:pt idx="108">
                  <c:v>1.6964600329384854</c:v>
                </c:pt>
                <c:pt idx="109">
                  <c:v>1.7121679962064342</c:v>
                </c:pt>
                <c:pt idx="110">
                  <c:v>1.7278759594743831</c:v>
                </c:pt>
                <c:pt idx="111">
                  <c:v>1.743583922742332</c:v>
                </c:pt>
                <c:pt idx="112">
                  <c:v>1.7592918860102809</c:v>
                </c:pt>
                <c:pt idx="113">
                  <c:v>1.7749998492782297</c:v>
                </c:pt>
                <c:pt idx="114">
                  <c:v>1.7907078125461786</c:v>
                </c:pt>
                <c:pt idx="115">
                  <c:v>1.8064157758141275</c:v>
                </c:pt>
                <c:pt idx="116">
                  <c:v>1.8221237390820764</c:v>
                </c:pt>
                <c:pt idx="117">
                  <c:v>1.8378317023500252</c:v>
                </c:pt>
                <c:pt idx="118">
                  <c:v>1.8535396656179741</c:v>
                </c:pt>
                <c:pt idx="119">
                  <c:v>1.869247628885923</c:v>
                </c:pt>
                <c:pt idx="120">
                  <c:v>1.8849555921538719</c:v>
                </c:pt>
                <c:pt idx="121">
                  <c:v>1.9006635554218207</c:v>
                </c:pt>
                <c:pt idx="122">
                  <c:v>1.9163715186897696</c:v>
                </c:pt>
                <c:pt idx="123">
                  <c:v>1.9320794819577185</c:v>
                </c:pt>
                <c:pt idx="124">
                  <c:v>1.9477874452256674</c:v>
                </c:pt>
                <c:pt idx="125">
                  <c:v>1.9634954084936163</c:v>
                </c:pt>
                <c:pt idx="126">
                  <c:v>1.9792033717615651</c:v>
                </c:pt>
                <c:pt idx="127">
                  <c:v>1.994911335029514</c:v>
                </c:pt>
                <c:pt idx="128">
                  <c:v>2.0106192982974629</c:v>
                </c:pt>
                <c:pt idx="129">
                  <c:v>2.0263272615654118</c:v>
                </c:pt>
                <c:pt idx="130">
                  <c:v>2.0420352248333606</c:v>
                </c:pt>
                <c:pt idx="131">
                  <c:v>2.0577431881013095</c:v>
                </c:pt>
                <c:pt idx="132">
                  <c:v>2.0734511513692584</c:v>
                </c:pt>
                <c:pt idx="133">
                  <c:v>2.0891591146372073</c:v>
                </c:pt>
                <c:pt idx="134">
                  <c:v>2.1048670779051561</c:v>
                </c:pt>
                <c:pt idx="135">
                  <c:v>2.120575041173105</c:v>
                </c:pt>
                <c:pt idx="136">
                  <c:v>2.1362830044410539</c:v>
                </c:pt>
                <c:pt idx="137">
                  <c:v>2.1519909677090028</c:v>
                </c:pt>
                <c:pt idx="138">
                  <c:v>2.1676989309769517</c:v>
                </c:pt>
                <c:pt idx="139">
                  <c:v>2.1834068942449005</c:v>
                </c:pt>
                <c:pt idx="140">
                  <c:v>2.1991148575128494</c:v>
                </c:pt>
                <c:pt idx="141">
                  <c:v>2.2148228207807983</c:v>
                </c:pt>
                <c:pt idx="142">
                  <c:v>2.2305307840487472</c:v>
                </c:pt>
                <c:pt idx="143">
                  <c:v>2.246238747316696</c:v>
                </c:pt>
                <c:pt idx="144">
                  <c:v>2.2619467105846449</c:v>
                </c:pt>
                <c:pt idx="145">
                  <c:v>2.2776546738525938</c:v>
                </c:pt>
                <c:pt idx="146">
                  <c:v>2.2933626371205427</c:v>
                </c:pt>
                <c:pt idx="147">
                  <c:v>2.3090706003884915</c:v>
                </c:pt>
                <c:pt idx="148">
                  <c:v>2.3247785636564404</c:v>
                </c:pt>
                <c:pt idx="149">
                  <c:v>2.3404865269243893</c:v>
                </c:pt>
                <c:pt idx="150">
                  <c:v>2.3561944901923382</c:v>
                </c:pt>
                <c:pt idx="151">
                  <c:v>2.3719024534602871</c:v>
                </c:pt>
                <c:pt idx="152">
                  <c:v>2.3876104167282359</c:v>
                </c:pt>
                <c:pt idx="153">
                  <c:v>2.4033183799961848</c:v>
                </c:pt>
                <c:pt idx="154">
                  <c:v>2.4190263432641337</c:v>
                </c:pt>
                <c:pt idx="155">
                  <c:v>2.4347343065320826</c:v>
                </c:pt>
                <c:pt idx="156">
                  <c:v>2.4504422698000314</c:v>
                </c:pt>
                <c:pt idx="157">
                  <c:v>2.4661502330679803</c:v>
                </c:pt>
                <c:pt idx="158">
                  <c:v>2.4818581963359292</c:v>
                </c:pt>
                <c:pt idx="159">
                  <c:v>2.4975661596038781</c:v>
                </c:pt>
                <c:pt idx="160">
                  <c:v>2.5132741228718269</c:v>
                </c:pt>
                <c:pt idx="161">
                  <c:v>2.5289820861397758</c:v>
                </c:pt>
                <c:pt idx="162">
                  <c:v>2.5446900494077247</c:v>
                </c:pt>
                <c:pt idx="163">
                  <c:v>2.5603980126756736</c:v>
                </c:pt>
                <c:pt idx="164">
                  <c:v>2.5761059759436225</c:v>
                </c:pt>
                <c:pt idx="165">
                  <c:v>2.5918139392115713</c:v>
                </c:pt>
                <c:pt idx="166">
                  <c:v>2.6075219024795202</c:v>
                </c:pt>
                <c:pt idx="167">
                  <c:v>2.6232298657474691</c:v>
                </c:pt>
                <c:pt idx="168">
                  <c:v>2.638937829015418</c:v>
                </c:pt>
                <c:pt idx="169">
                  <c:v>2.6546457922833668</c:v>
                </c:pt>
                <c:pt idx="170">
                  <c:v>2.6703537555513157</c:v>
                </c:pt>
                <c:pt idx="171">
                  <c:v>2.6860617188192646</c:v>
                </c:pt>
                <c:pt idx="172">
                  <c:v>2.7017696820872135</c:v>
                </c:pt>
                <c:pt idx="173">
                  <c:v>2.7174776453551623</c:v>
                </c:pt>
                <c:pt idx="174">
                  <c:v>2.7331856086231112</c:v>
                </c:pt>
                <c:pt idx="175">
                  <c:v>2.7488935718910601</c:v>
                </c:pt>
                <c:pt idx="176">
                  <c:v>2.764601535159009</c:v>
                </c:pt>
                <c:pt idx="177">
                  <c:v>2.7803094984269578</c:v>
                </c:pt>
                <c:pt idx="178">
                  <c:v>2.7960174616949067</c:v>
                </c:pt>
                <c:pt idx="179">
                  <c:v>2.8117254249628556</c:v>
                </c:pt>
                <c:pt idx="180">
                  <c:v>2.8274333882308045</c:v>
                </c:pt>
                <c:pt idx="181">
                  <c:v>2.8431413514987534</c:v>
                </c:pt>
                <c:pt idx="182">
                  <c:v>2.8588493147667022</c:v>
                </c:pt>
                <c:pt idx="183">
                  <c:v>2.8745572780346511</c:v>
                </c:pt>
                <c:pt idx="184">
                  <c:v>2.8902652413026</c:v>
                </c:pt>
                <c:pt idx="185">
                  <c:v>2.9059732045705489</c:v>
                </c:pt>
                <c:pt idx="186">
                  <c:v>2.9216811678384977</c:v>
                </c:pt>
                <c:pt idx="187">
                  <c:v>2.9373891311064466</c:v>
                </c:pt>
                <c:pt idx="188">
                  <c:v>2.9530970943743955</c:v>
                </c:pt>
                <c:pt idx="189">
                  <c:v>2.9688050576423444</c:v>
                </c:pt>
                <c:pt idx="190">
                  <c:v>2.9845130209102932</c:v>
                </c:pt>
                <c:pt idx="191">
                  <c:v>3.0002209841782421</c:v>
                </c:pt>
                <c:pt idx="192">
                  <c:v>3.015928947446191</c:v>
                </c:pt>
                <c:pt idx="193">
                  <c:v>3.0316369107141399</c:v>
                </c:pt>
                <c:pt idx="194">
                  <c:v>3.0473448739820888</c:v>
                </c:pt>
                <c:pt idx="195">
                  <c:v>3.0630528372500376</c:v>
                </c:pt>
                <c:pt idx="196">
                  <c:v>3.0787608005179865</c:v>
                </c:pt>
                <c:pt idx="197">
                  <c:v>3.0944687637859354</c:v>
                </c:pt>
                <c:pt idx="198">
                  <c:v>3.1101767270538843</c:v>
                </c:pt>
                <c:pt idx="199">
                  <c:v>3.1258846903218331</c:v>
                </c:pt>
                <c:pt idx="200">
                  <c:v>3.141592653589782</c:v>
                </c:pt>
                <c:pt idx="201">
                  <c:v>3.1573006168577309</c:v>
                </c:pt>
                <c:pt idx="202">
                  <c:v>3.1730085801256798</c:v>
                </c:pt>
                <c:pt idx="203">
                  <c:v>3.1887165433936286</c:v>
                </c:pt>
                <c:pt idx="204">
                  <c:v>3.2044245066615775</c:v>
                </c:pt>
                <c:pt idx="205">
                  <c:v>3.2201324699295264</c:v>
                </c:pt>
                <c:pt idx="206">
                  <c:v>3.2358404331974753</c:v>
                </c:pt>
                <c:pt idx="207">
                  <c:v>3.2515483964654242</c:v>
                </c:pt>
                <c:pt idx="208">
                  <c:v>3.267256359733373</c:v>
                </c:pt>
                <c:pt idx="209">
                  <c:v>3.2829643230013219</c:v>
                </c:pt>
                <c:pt idx="210">
                  <c:v>3.2986722862692708</c:v>
                </c:pt>
                <c:pt idx="211">
                  <c:v>3.3143802495372197</c:v>
                </c:pt>
                <c:pt idx="212">
                  <c:v>3.3300882128051685</c:v>
                </c:pt>
                <c:pt idx="213">
                  <c:v>3.3457961760731174</c:v>
                </c:pt>
                <c:pt idx="214">
                  <c:v>3.3615041393410663</c:v>
                </c:pt>
                <c:pt idx="215">
                  <c:v>3.3772121026090152</c:v>
                </c:pt>
                <c:pt idx="216">
                  <c:v>3.392920065876964</c:v>
                </c:pt>
                <c:pt idx="217">
                  <c:v>3.4086280291449129</c:v>
                </c:pt>
                <c:pt idx="218">
                  <c:v>3.4243359924128618</c:v>
                </c:pt>
                <c:pt idx="219">
                  <c:v>3.4400439556808107</c:v>
                </c:pt>
                <c:pt idx="220">
                  <c:v>3.4557519189487595</c:v>
                </c:pt>
                <c:pt idx="221">
                  <c:v>3.4714598822167084</c:v>
                </c:pt>
                <c:pt idx="222">
                  <c:v>3.4871678454846573</c:v>
                </c:pt>
                <c:pt idx="223">
                  <c:v>3.5028758087526062</c:v>
                </c:pt>
                <c:pt idx="224">
                  <c:v>3.5185837720205551</c:v>
                </c:pt>
                <c:pt idx="225">
                  <c:v>3.5342917352885039</c:v>
                </c:pt>
                <c:pt idx="226">
                  <c:v>3.5499996985564528</c:v>
                </c:pt>
                <c:pt idx="227">
                  <c:v>3.5657076618244017</c:v>
                </c:pt>
                <c:pt idx="228">
                  <c:v>3.5814156250923506</c:v>
                </c:pt>
                <c:pt idx="229">
                  <c:v>3.5971235883602994</c:v>
                </c:pt>
                <c:pt idx="230">
                  <c:v>3.6128315516282483</c:v>
                </c:pt>
                <c:pt idx="231">
                  <c:v>3.6285395148961972</c:v>
                </c:pt>
                <c:pt idx="232">
                  <c:v>3.6442474781641461</c:v>
                </c:pt>
                <c:pt idx="233">
                  <c:v>3.6599554414320949</c:v>
                </c:pt>
                <c:pt idx="234">
                  <c:v>3.6756634047000438</c:v>
                </c:pt>
                <c:pt idx="235">
                  <c:v>3.6913713679679927</c:v>
                </c:pt>
                <c:pt idx="236">
                  <c:v>3.7070793312359416</c:v>
                </c:pt>
                <c:pt idx="237">
                  <c:v>3.7227872945038905</c:v>
                </c:pt>
                <c:pt idx="238">
                  <c:v>3.7384952577718393</c:v>
                </c:pt>
                <c:pt idx="239">
                  <c:v>3.7542032210397882</c:v>
                </c:pt>
                <c:pt idx="240">
                  <c:v>3.7699111843077371</c:v>
                </c:pt>
                <c:pt idx="241">
                  <c:v>3.785619147575686</c:v>
                </c:pt>
                <c:pt idx="242">
                  <c:v>3.8013271108436348</c:v>
                </c:pt>
                <c:pt idx="243">
                  <c:v>3.8170350741115837</c:v>
                </c:pt>
                <c:pt idx="244">
                  <c:v>3.8327430373795326</c:v>
                </c:pt>
                <c:pt idx="245">
                  <c:v>3.8484510006474815</c:v>
                </c:pt>
                <c:pt idx="246">
                  <c:v>3.8641589639154303</c:v>
                </c:pt>
                <c:pt idx="247">
                  <c:v>3.8798669271833792</c:v>
                </c:pt>
                <c:pt idx="248">
                  <c:v>3.8955748904513281</c:v>
                </c:pt>
                <c:pt idx="249">
                  <c:v>3.911282853719277</c:v>
                </c:pt>
                <c:pt idx="250">
                  <c:v>3.9269908169872259</c:v>
                </c:pt>
                <c:pt idx="251">
                  <c:v>3.9426987802551747</c:v>
                </c:pt>
                <c:pt idx="252">
                  <c:v>3.9584067435231236</c:v>
                </c:pt>
                <c:pt idx="253">
                  <c:v>3.9741147067910725</c:v>
                </c:pt>
                <c:pt idx="254">
                  <c:v>3.9898226700590214</c:v>
                </c:pt>
                <c:pt idx="255">
                  <c:v>4.0055306333269707</c:v>
                </c:pt>
                <c:pt idx="256">
                  <c:v>4.0212385965949196</c:v>
                </c:pt>
                <c:pt idx="257">
                  <c:v>4.0369465598628684</c:v>
                </c:pt>
                <c:pt idx="258">
                  <c:v>4.0526545231308173</c:v>
                </c:pt>
                <c:pt idx="259">
                  <c:v>4.0683624863987662</c:v>
                </c:pt>
                <c:pt idx="260">
                  <c:v>4.0840704496667151</c:v>
                </c:pt>
                <c:pt idx="261">
                  <c:v>4.0997784129346639</c:v>
                </c:pt>
                <c:pt idx="262">
                  <c:v>4.1154863762026128</c:v>
                </c:pt>
                <c:pt idx="263">
                  <c:v>4.1311943394705617</c:v>
                </c:pt>
                <c:pt idx="264">
                  <c:v>4.1469023027385106</c:v>
                </c:pt>
                <c:pt idx="265">
                  <c:v>4.1626102660064594</c:v>
                </c:pt>
                <c:pt idx="266">
                  <c:v>4.1783182292744083</c:v>
                </c:pt>
                <c:pt idx="267">
                  <c:v>4.1940261925423572</c:v>
                </c:pt>
                <c:pt idx="268">
                  <c:v>4.2097341558103061</c:v>
                </c:pt>
                <c:pt idx="269">
                  <c:v>4.225442119078255</c:v>
                </c:pt>
                <c:pt idx="270">
                  <c:v>4.2411500823462038</c:v>
                </c:pt>
                <c:pt idx="271">
                  <c:v>4.2568580456141527</c:v>
                </c:pt>
                <c:pt idx="272">
                  <c:v>4.2725660088821016</c:v>
                </c:pt>
                <c:pt idx="273">
                  <c:v>4.2882739721500505</c:v>
                </c:pt>
                <c:pt idx="274">
                  <c:v>4.3039819354179993</c:v>
                </c:pt>
                <c:pt idx="275">
                  <c:v>4.3196898986859482</c:v>
                </c:pt>
                <c:pt idx="276">
                  <c:v>4.3353978619538971</c:v>
                </c:pt>
                <c:pt idx="277">
                  <c:v>4.351105825221846</c:v>
                </c:pt>
                <c:pt idx="278">
                  <c:v>4.3668137884897948</c:v>
                </c:pt>
                <c:pt idx="279">
                  <c:v>4.3825217517577437</c:v>
                </c:pt>
                <c:pt idx="280">
                  <c:v>4.3982297150256926</c:v>
                </c:pt>
                <c:pt idx="281">
                  <c:v>4.4139376782936415</c:v>
                </c:pt>
                <c:pt idx="282">
                  <c:v>4.4296456415615904</c:v>
                </c:pt>
                <c:pt idx="283">
                  <c:v>4.4453536048295392</c:v>
                </c:pt>
                <c:pt idx="284">
                  <c:v>4.4610615680974881</c:v>
                </c:pt>
                <c:pt idx="285">
                  <c:v>4.476769531365437</c:v>
                </c:pt>
                <c:pt idx="286">
                  <c:v>4.4924774946333859</c:v>
                </c:pt>
                <c:pt idx="287">
                  <c:v>4.5081854579013347</c:v>
                </c:pt>
                <c:pt idx="288">
                  <c:v>4.5238934211692836</c:v>
                </c:pt>
                <c:pt idx="289">
                  <c:v>4.5396013844372325</c:v>
                </c:pt>
                <c:pt idx="290">
                  <c:v>4.5553093477051814</c:v>
                </c:pt>
                <c:pt idx="291">
                  <c:v>4.5710173109731302</c:v>
                </c:pt>
                <c:pt idx="292">
                  <c:v>4.5867252742410791</c:v>
                </c:pt>
                <c:pt idx="293">
                  <c:v>4.602433237509028</c:v>
                </c:pt>
                <c:pt idx="294">
                  <c:v>4.6181412007769769</c:v>
                </c:pt>
                <c:pt idx="295">
                  <c:v>4.6338491640449258</c:v>
                </c:pt>
                <c:pt idx="296">
                  <c:v>4.6495571273128746</c:v>
                </c:pt>
                <c:pt idx="297">
                  <c:v>4.6652650905808235</c:v>
                </c:pt>
                <c:pt idx="298">
                  <c:v>4.6809730538487724</c:v>
                </c:pt>
                <c:pt idx="299">
                  <c:v>4.6966810171167213</c:v>
                </c:pt>
                <c:pt idx="300">
                  <c:v>4.7123889803846701</c:v>
                </c:pt>
                <c:pt idx="301">
                  <c:v>4.728096943652619</c:v>
                </c:pt>
                <c:pt idx="302">
                  <c:v>4.7438049069205679</c:v>
                </c:pt>
                <c:pt idx="303">
                  <c:v>4.7595128701885168</c:v>
                </c:pt>
                <c:pt idx="304">
                  <c:v>4.7752208334564656</c:v>
                </c:pt>
                <c:pt idx="305">
                  <c:v>4.7909287967244145</c:v>
                </c:pt>
                <c:pt idx="306">
                  <c:v>4.8066367599923634</c:v>
                </c:pt>
                <c:pt idx="307">
                  <c:v>4.8223447232603123</c:v>
                </c:pt>
                <c:pt idx="308">
                  <c:v>4.8380526865282611</c:v>
                </c:pt>
                <c:pt idx="309">
                  <c:v>4.85376064979621</c:v>
                </c:pt>
                <c:pt idx="310">
                  <c:v>4.8694686130641589</c:v>
                </c:pt>
                <c:pt idx="311">
                  <c:v>4.8851765763321078</c:v>
                </c:pt>
                <c:pt idx="312">
                  <c:v>4.9008845396000567</c:v>
                </c:pt>
                <c:pt idx="313">
                  <c:v>4.9165925028680055</c:v>
                </c:pt>
                <c:pt idx="314">
                  <c:v>4.9323004661359544</c:v>
                </c:pt>
                <c:pt idx="315">
                  <c:v>4.9480084294039033</c:v>
                </c:pt>
                <c:pt idx="316">
                  <c:v>4.9637163926718522</c:v>
                </c:pt>
                <c:pt idx="317">
                  <c:v>4.979424355939801</c:v>
                </c:pt>
                <c:pt idx="318">
                  <c:v>4.9951323192077499</c:v>
                </c:pt>
                <c:pt idx="319">
                  <c:v>5.0108402824756988</c:v>
                </c:pt>
                <c:pt idx="320">
                  <c:v>5.0265482457436477</c:v>
                </c:pt>
                <c:pt idx="321">
                  <c:v>5.0422562090115965</c:v>
                </c:pt>
                <c:pt idx="322">
                  <c:v>5.0579641722795454</c:v>
                </c:pt>
                <c:pt idx="323">
                  <c:v>5.0736721355474943</c:v>
                </c:pt>
                <c:pt idx="324">
                  <c:v>5.0893800988154432</c:v>
                </c:pt>
                <c:pt idx="325">
                  <c:v>5.1050880620833921</c:v>
                </c:pt>
                <c:pt idx="326">
                  <c:v>5.1207960253513409</c:v>
                </c:pt>
                <c:pt idx="327">
                  <c:v>5.1365039886192898</c:v>
                </c:pt>
                <c:pt idx="328">
                  <c:v>5.1522119518872387</c:v>
                </c:pt>
                <c:pt idx="329">
                  <c:v>5.1679199151551876</c:v>
                </c:pt>
                <c:pt idx="330">
                  <c:v>5.1836278784231364</c:v>
                </c:pt>
                <c:pt idx="331">
                  <c:v>5.1993358416910853</c:v>
                </c:pt>
                <c:pt idx="332">
                  <c:v>5.2150438049590342</c:v>
                </c:pt>
                <c:pt idx="333">
                  <c:v>5.2307517682269831</c:v>
                </c:pt>
                <c:pt idx="334">
                  <c:v>5.2464597314949319</c:v>
                </c:pt>
                <c:pt idx="335">
                  <c:v>5.2621676947628808</c:v>
                </c:pt>
                <c:pt idx="336">
                  <c:v>5.2778756580308297</c:v>
                </c:pt>
                <c:pt idx="337">
                  <c:v>5.2935836212987786</c:v>
                </c:pt>
                <c:pt idx="338">
                  <c:v>5.3092915845667275</c:v>
                </c:pt>
                <c:pt idx="339">
                  <c:v>5.3249995478346763</c:v>
                </c:pt>
                <c:pt idx="340">
                  <c:v>5.3407075111026252</c:v>
                </c:pt>
                <c:pt idx="341">
                  <c:v>5.3564154743705741</c:v>
                </c:pt>
                <c:pt idx="342">
                  <c:v>5.372123437638523</c:v>
                </c:pt>
                <c:pt idx="343">
                  <c:v>5.3878314009064718</c:v>
                </c:pt>
                <c:pt idx="344">
                  <c:v>5.4035393641744207</c:v>
                </c:pt>
                <c:pt idx="345">
                  <c:v>5.4192473274423696</c:v>
                </c:pt>
                <c:pt idx="346">
                  <c:v>5.4349552907103185</c:v>
                </c:pt>
                <c:pt idx="347">
                  <c:v>5.4506632539782673</c:v>
                </c:pt>
                <c:pt idx="348">
                  <c:v>5.4663712172462162</c:v>
                </c:pt>
                <c:pt idx="349">
                  <c:v>5.4820791805141651</c:v>
                </c:pt>
                <c:pt idx="350">
                  <c:v>5.497787143782114</c:v>
                </c:pt>
                <c:pt idx="351">
                  <c:v>5.5134951070500628</c:v>
                </c:pt>
                <c:pt idx="352">
                  <c:v>5.5292030703180117</c:v>
                </c:pt>
                <c:pt idx="353">
                  <c:v>5.5449110335859606</c:v>
                </c:pt>
                <c:pt idx="354">
                  <c:v>5.5606189968539095</c:v>
                </c:pt>
                <c:pt idx="355">
                  <c:v>5.5763269601218584</c:v>
                </c:pt>
                <c:pt idx="356">
                  <c:v>5.5920349233898072</c:v>
                </c:pt>
                <c:pt idx="357">
                  <c:v>5.6077428866577561</c:v>
                </c:pt>
                <c:pt idx="358">
                  <c:v>5.623450849925705</c:v>
                </c:pt>
                <c:pt idx="359">
                  <c:v>5.6391588131936539</c:v>
                </c:pt>
                <c:pt idx="360">
                  <c:v>5.6548667764616027</c:v>
                </c:pt>
                <c:pt idx="361">
                  <c:v>5.6705747397295516</c:v>
                </c:pt>
                <c:pt idx="362">
                  <c:v>5.6862827029975005</c:v>
                </c:pt>
                <c:pt idx="363">
                  <c:v>5.7019906662654494</c:v>
                </c:pt>
                <c:pt idx="364">
                  <c:v>5.7176986295333982</c:v>
                </c:pt>
                <c:pt idx="365">
                  <c:v>5.7334065928013471</c:v>
                </c:pt>
                <c:pt idx="366">
                  <c:v>5.749114556069296</c:v>
                </c:pt>
                <c:pt idx="367">
                  <c:v>5.7648225193372449</c:v>
                </c:pt>
                <c:pt idx="368">
                  <c:v>5.7805304826051938</c:v>
                </c:pt>
                <c:pt idx="369">
                  <c:v>5.7962384458731426</c:v>
                </c:pt>
                <c:pt idx="370">
                  <c:v>5.8119464091410915</c:v>
                </c:pt>
                <c:pt idx="371">
                  <c:v>5.8276543724090404</c:v>
                </c:pt>
                <c:pt idx="372">
                  <c:v>5.8433623356769893</c:v>
                </c:pt>
                <c:pt idx="373">
                  <c:v>5.8590702989449381</c:v>
                </c:pt>
                <c:pt idx="374">
                  <c:v>5.874778262212887</c:v>
                </c:pt>
                <c:pt idx="375">
                  <c:v>5.8904862254808359</c:v>
                </c:pt>
                <c:pt idx="376">
                  <c:v>5.9061941887487848</c:v>
                </c:pt>
                <c:pt idx="377">
                  <c:v>5.9219021520167336</c:v>
                </c:pt>
                <c:pt idx="378">
                  <c:v>5.9376101152846825</c:v>
                </c:pt>
                <c:pt idx="379">
                  <c:v>5.9533180785526314</c:v>
                </c:pt>
                <c:pt idx="380">
                  <c:v>5.9690260418205803</c:v>
                </c:pt>
                <c:pt idx="381">
                  <c:v>5.9847340050885292</c:v>
                </c:pt>
                <c:pt idx="382">
                  <c:v>6.000441968356478</c:v>
                </c:pt>
                <c:pt idx="383">
                  <c:v>6.0161499316244269</c:v>
                </c:pt>
                <c:pt idx="384">
                  <c:v>6.0318578948923758</c:v>
                </c:pt>
                <c:pt idx="385">
                  <c:v>6.0475658581603247</c:v>
                </c:pt>
                <c:pt idx="386">
                  <c:v>6.0632738214282735</c:v>
                </c:pt>
                <c:pt idx="387">
                  <c:v>6.0789817846962224</c:v>
                </c:pt>
                <c:pt idx="388">
                  <c:v>6.0946897479641713</c:v>
                </c:pt>
                <c:pt idx="389">
                  <c:v>6.1103977112321202</c:v>
                </c:pt>
                <c:pt idx="390">
                  <c:v>6.126105674500069</c:v>
                </c:pt>
                <c:pt idx="391">
                  <c:v>6.1418136377680179</c:v>
                </c:pt>
                <c:pt idx="392">
                  <c:v>6.1575216010359668</c:v>
                </c:pt>
                <c:pt idx="393">
                  <c:v>6.1732295643039157</c:v>
                </c:pt>
                <c:pt idx="394">
                  <c:v>6.1889375275718645</c:v>
                </c:pt>
                <c:pt idx="395">
                  <c:v>6.2046454908398134</c:v>
                </c:pt>
                <c:pt idx="396">
                  <c:v>6.2203534541077623</c:v>
                </c:pt>
                <c:pt idx="397">
                  <c:v>6.2360614173757112</c:v>
                </c:pt>
                <c:pt idx="398">
                  <c:v>6.2517693806436601</c:v>
                </c:pt>
                <c:pt idx="399">
                  <c:v>6.2674773439116089</c:v>
                </c:pt>
              </c:numCache>
            </c:numRef>
          </c:xVal>
          <c:yVal>
            <c:numRef>
              <c:f>Sheet1!$C$2:$C$401</c:f>
              <c:numCache>
                <c:formatCode>General</c:formatCode>
                <c:ptCount val="400"/>
                <c:pt idx="0">
                  <c:v>0.1389581222009498</c:v>
                </c:pt>
                <c:pt idx="1">
                  <c:v>0.13878799069280093</c:v>
                </c:pt>
                <c:pt idx="2">
                  <c:v>0.13883597417202695</c:v>
                </c:pt>
                <c:pt idx="3">
                  <c:v>0.1389266765159804</c:v>
                </c:pt>
                <c:pt idx="4">
                  <c:v>0.13907408517112252</c:v>
                </c:pt>
                <c:pt idx="5">
                  <c:v>0.13920463203659006</c:v>
                </c:pt>
                <c:pt idx="6">
                  <c:v>0.13944260235193148</c:v>
                </c:pt>
                <c:pt idx="7">
                  <c:v>0.13971341111308935</c:v>
                </c:pt>
                <c:pt idx="8">
                  <c:v>0.14006383807749431</c:v>
                </c:pt>
                <c:pt idx="9">
                  <c:v>0.14038014065140172</c:v>
                </c:pt>
                <c:pt idx="10">
                  <c:v>0.14080014326488863</c:v>
                </c:pt>
                <c:pt idx="11">
                  <c:v>0.14125631668578634</c:v>
                </c:pt>
                <c:pt idx="12">
                  <c:v>0.14178278200036318</c:v>
                </c:pt>
                <c:pt idx="13">
                  <c:v>0.14234642590171753</c:v>
                </c:pt>
                <c:pt idx="14">
                  <c:v>0.14298843638328054</c:v>
                </c:pt>
                <c:pt idx="15">
                  <c:v>0.14364032106128155</c:v>
                </c:pt>
                <c:pt idx="16">
                  <c:v>0.14439162906205499</c:v>
                </c:pt>
                <c:pt idx="17">
                  <c:v>0.14525728866219101</c:v>
                </c:pt>
                <c:pt idx="18">
                  <c:v>0.14614600767716462</c:v>
                </c:pt>
                <c:pt idx="19">
                  <c:v>0.14712896836548794</c:v>
                </c:pt>
                <c:pt idx="20">
                  <c:v>0.14822550151601274</c:v>
                </c:pt>
                <c:pt idx="21">
                  <c:v>0.1494646630647091</c:v>
                </c:pt>
                <c:pt idx="22">
                  <c:v>0.15075414287980363</c:v>
                </c:pt>
                <c:pt idx="23">
                  <c:v>0.15213448394629703</c:v>
                </c:pt>
                <c:pt idx="24">
                  <c:v>0.15368440035033445</c:v>
                </c:pt>
                <c:pt idx="25">
                  <c:v>0.15536060124226062</c:v>
                </c:pt>
                <c:pt idx="26">
                  <c:v>0.15724218676077559</c:v>
                </c:pt>
                <c:pt idx="27">
                  <c:v>0.1591838562428321</c:v>
                </c:pt>
                <c:pt idx="28">
                  <c:v>0.16130919642049618</c:v>
                </c:pt>
                <c:pt idx="29">
                  <c:v>0.16369645378500472</c:v>
                </c:pt>
                <c:pt idx="30">
                  <c:v>0.16625563304991811</c:v>
                </c:pt>
                <c:pt idx="31">
                  <c:v>0.16901180008046382</c:v>
                </c:pt>
                <c:pt idx="32">
                  <c:v>0.17195791254136181</c:v>
                </c:pt>
                <c:pt idx="33">
                  <c:v>0.17521748222411004</c:v>
                </c:pt>
                <c:pt idx="34">
                  <c:v>0.17866920405631193</c:v>
                </c:pt>
                <c:pt idx="35">
                  <c:v>0.18244906326392527</c:v>
                </c:pt>
                <c:pt idx="36">
                  <c:v>0.18642867732809712</c:v>
                </c:pt>
                <c:pt idx="37">
                  <c:v>0.19067293387358553</c:v>
                </c:pt>
                <c:pt idx="38">
                  <c:v>0.19516750195197205</c:v>
                </c:pt>
                <c:pt idx="39">
                  <c:v>0.19999483148133801</c:v>
                </c:pt>
                <c:pt idx="40">
                  <c:v>0.20505404814028358</c:v>
                </c:pt>
                <c:pt idx="41">
                  <c:v>0.21030378075078537</c:v>
                </c:pt>
                <c:pt idx="42">
                  <c:v>0.21575989071966878</c:v>
                </c:pt>
                <c:pt idx="43">
                  <c:v>0.22128636701156429</c:v>
                </c:pt>
                <c:pt idx="44">
                  <c:v>0.22685421089112334</c:v>
                </c:pt>
                <c:pt idx="45">
                  <c:v>0.23234807253228187</c:v>
                </c:pt>
                <c:pt idx="46">
                  <c:v>0.23763037175584367</c:v>
                </c:pt>
                <c:pt idx="47">
                  <c:v>0.24270002863294843</c:v>
                </c:pt>
                <c:pt idx="48">
                  <c:v>0.24726395895095496</c:v>
                </c:pt>
                <c:pt idx="49">
                  <c:v>0.25125793393415924</c:v>
                </c:pt>
                <c:pt idx="50">
                  <c:v>0.25473418248750607</c:v>
                </c:pt>
                <c:pt idx="51">
                  <c:v>0.25754543541171704</c:v>
                </c:pt>
                <c:pt idx="52">
                  <c:v>0.25981299110247313</c:v>
                </c:pt>
                <c:pt idx="53">
                  <c:v>0.26146987441720915</c:v>
                </c:pt>
                <c:pt idx="54">
                  <c:v>0.26253412256252606</c:v>
                </c:pt>
                <c:pt idx="55">
                  <c:v>0.26329515043169993</c:v>
                </c:pt>
                <c:pt idx="56">
                  <c:v>0.26364436406359604</c:v>
                </c:pt>
                <c:pt idx="57">
                  <c:v>0.26372261440398775</c:v>
                </c:pt>
                <c:pt idx="58">
                  <c:v>0.26367786324285686</c:v>
                </c:pt>
                <c:pt idx="59">
                  <c:v>0.26343005271848141</c:v>
                </c:pt>
                <c:pt idx="60">
                  <c:v>0.26311045685581891</c:v>
                </c:pt>
                <c:pt idx="61">
                  <c:v>0.26276714305712628</c:v>
                </c:pt>
                <c:pt idx="62">
                  <c:v>0.26250093757229709</c:v>
                </c:pt>
                <c:pt idx="63">
                  <c:v>0.26218449151260603</c:v>
                </c:pt>
                <c:pt idx="64">
                  <c:v>0.26193245084133204</c:v>
                </c:pt>
                <c:pt idx="65">
                  <c:v>0.26177749768601932</c:v>
                </c:pt>
                <c:pt idx="66">
                  <c:v>0.26167624101674375</c:v>
                </c:pt>
                <c:pt idx="67">
                  <c:v>0.26165671820399172</c:v>
                </c:pt>
                <c:pt idx="68">
                  <c:v>0.2617940331583376</c:v>
                </c:pt>
                <c:pt idx="69">
                  <c:v>0.26198955171287869</c:v>
                </c:pt>
                <c:pt idx="70">
                  <c:v>0.26240637361413544</c:v>
                </c:pt>
                <c:pt idx="71">
                  <c:v>0.26294891234180567</c:v>
                </c:pt>
                <c:pt idx="72">
                  <c:v>0.26360140752101824</c:v>
                </c:pt>
                <c:pt idx="73">
                  <c:v>0.2644892580568311</c:v>
                </c:pt>
                <c:pt idx="74">
                  <c:v>0.26555435790035969</c:v>
                </c:pt>
                <c:pt idx="75">
                  <c:v>0.26677761962278346</c:v>
                </c:pt>
                <c:pt idx="76">
                  <c:v>0.26826313567591126</c:v>
                </c:pt>
                <c:pt idx="77">
                  <c:v>0.26996765975927589</c:v>
                </c:pt>
                <c:pt idx="78">
                  <c:v>0.27195800882911203</c:v>
                </c:pt>
                <c:pt idx="79">
                  <c:v>0.27425123240376681</c:v>
                </c:pt>
                <c:pt idx="80">
                  <c:v>0.27691638629287224</c:v>
                </c:pt>
                <c:pt idx="81">
                  <c:v>0.27999389707228384</c:v>
                </c:pt>
                <c:pt idx="82">
                  <c:v>0.28353809322006324</c:v>
                </c:pt>
                <c:pt idx="83">
                  <c:v>0.2875771730595566</c:v>
                </c:pt>
                <c:pt idx="84">
                  <c:v>0.29228888458481811</c:v>
                </c:pt>
                <c:pt idx="85">
                  <c:v>0.29780989005727637</c:v>
                </c:pt>
                <c:pt idx="86">
                  <c:v>0.30427757244577802</c:v>
                </c:pt>
                <c:pt idx="87">
                  <c:v>0.31187443162264589</c:v>
                </c:pt>
                <c:pt idx="88">
                  <c:v>0.32093764685146731</c:v>
                </c:pt>
                <c:pt idx="89">
                  <c:v>0.33193015275073445</c:v>
                </c:pt>
                <c:pt idx="90">
                  <c:v>0.34543582368986797</c:v>
                </c:pt>
                <c:pt idx="91">
                  <c:v>0.36250284037984504</c:v>
                </c:pt>
                <c:pt idx="92">
                  <c:v>0.38449777964578852</c:v>
                </c:pt>
                <c:pt idx="93">
                  <c:v>0.413958476245328</c:v>
                </c:pt>
                <c:pt idx="94">
                  <c:v>0.45522918007548574</c:v>
                </c:pt>
                <c:pt idx="95">
                  <c:v>0.51729945266135202</c:v>
                </c:pt>
                <c:pt idx="96">
                  <c:v>0.62099650241904125</c:v>
                </c:pt>
                <c:pt idx="97">
                  <c:v>0.82908703347596224</c:v>
                </c:pt>
                <c:pt idx="98">
                  <c:v>1.4590350763385136</c:v>
                </c:pt>
                <c:pt idx="99">
                  <c:v>99.648570346626926</c:v>
                </c:pt>
                <c:pt idx="100">
                  <c:v>1.0128038409216709</c:v>
                </c:pt>
                <c:pt idx="101">
                  <c:v>0.40632541117107251</c:v>
                </c:pt>
                <c:pt idx="102">
                  <c:v>0.20220017170626087</c:v>
                </c:pt>
                <c:pt idx="103">
                  <c:v>9.9607074980693322E-2</c:v>
                </c:pt>
                <c:pt idx="104">
                  <c:v>3.7901628690428769E-2</c:v>
                </c:pt>
                <c:pt idx="105">
                  <c:v>3.3780023956485896E-3</c:v>
                </c:pt>
                <c:pt idx="106">
                  <c:v>3.3099853781531192E-2</c:v>
                </c:pt>
                <c:pt idx="107">
                  <c:v>5.5449794434393837E-2</c:v>
                </c:pt>
                <c:pt idx="108">
                  <c:v>7.30819214718266E-2</c:v>
                </c:pt>
                <c:pt idx="109">
                  <c:v>8.7275015348015933E-2</c:v>
                </c:pt>
                <c:pt idx="110">
                  <c:v>9.9119454767406009E-2</c:v>
                </c:pt>
                <c:pt idx="111">
                  <c:v>0.10910509138957779</c:v>
                </c:pt>
                <c:pt idx="112">
                  <c:v>0.11768952801259021</c:v>
                </c:pt>
                <c:pt idx="113">
                  <c:v>0.12528415669220458</c:v>
                </c:pt>
                <c:pt idx="114">
                  <c:v>0.13198182554663035</c:v>
                </c:pt>
                <c:pt idx="115">
                  <c:v>0.13803097342356363</c:v>
                </c:pt>
                <c:pt idx="116">
                  <c:v>0.14353974586087964</c:v>
                </c:pt>
                <c:pt idx="117">
                  <c:v>0.14864440936495146</c:v>
                </c:pt>
                <c:pt idx="118">
                  <c:v>0.15338888184649493</c:v>
                </c:pt>
                <c:pt idx="119">
                  <c:v>0.15791150697366368</c:v>
                </c:pt>
                <c:pt idx="120">
                  <c:v>0.16216798668593135</c:v>
                </c:pt>
                <c:pt idx="121">
                  <c:v>0.16630928523760186</c:v>
                </c:pt>
                <c:pt idx="122">
                  <c:v>0.17026715919474189</c:v>
                </c:pt>
                <c:pt idx="123">
                  <c:v>0.17417998040808755</c:v>
                </c:pt>
                <c:pt idx="124">
                  <c:v>0.17803076868777615</c:v>
                </c:pt>
                <c:pt idx="125">
                  <c:v>0.18190344829458124</c:v>
                </c:pt>
                <c:pt idx="126">
                  <c:v>0.18575940032046534</c:v>
                </c:pt>
                <c:pt idx="127">
                  <c:v>0.1896073540787693</c:v>
                </c:pt>
                <c:pt idx="128">
                  <c:v>0.19363097603173529</c:v>
                </c:pt>
                <c:pt idx="129">
                  <c:v>0.19764615816755141</c:v>
                </c:pt>
                <c:pt idx="130">
                  <c:v>0.20179385697210439</c:v>
                </c:pt>
                <c:pt idx="131">
                  <c:v>0.20609000161483099</c:v>
                </c:pt>
                <c:pt idx="132">
                  <c:v>0.21056926205681853</c:v>
                </c:pt>
                <c:pt idx="133">
                  <c:v>0.2152427449447987</c:v>
                </c:pt>
                <c:pt idx="134">
                  <c:v>0.22006061235519286</c:v>
                </c:pt>
                <c:pt idx="135">
                  <c:v>0.22514262784220532</c:v>
                </c:pt>
                <c:pt idx="136">
                  <c:v>0.23044330279334432</c:v>
                </c:pt>
                <c:pt idx="137">
                  <c:v>0.23604712132726535</c:v>
                </c:pt>
                <c:pt idx="138">
                  <c:v>0.24189778144907248</c:v>
                </c:pt>
                <c:pt idx="139">
                  <c:v>0.24807414714760814</c:v>
                </c:pt>
                <c:pt idx="140">
                  <c:v>0.25446843004648184</c:v>
                </c:pt>
                <c:pt idx="141">
                  <c:v>0.26118542248739784</c:v>
                </c:pt>
                <c:pt idx="142">
                  <c:v>0.26808009482309159</c:v>
                </c:pt>
                <c:pt idx="143">
                  <c:v>0.27510647348074452</c:v>
                </c:pt>
                <c:pt idx="144">
                  <c:v>0.28224617825371984</c:v>
                </c:pt>
                <c:pt idx="145">
                  <c:v>0.28931559234404419</c:v>
                </c:pt>
                <c:pt idx="146">
                  <c:v>0.29621563641339693</c:v>
                </c:pt>
                <c:pt idx="147">
                  <c:v>0.30281436532515904</c:v>
                </c:pt>
                <c:pt idx="148">
                  <c:v>0.30888360950971711</c:v>
                </c:pt>
                <c:pt idx="149">
                  <c:v>0.31432769439725389</c:v>
                </c:pt>
                <c:pt idx="150">
                  <c:v>0.31891588530269577</c:v>
                </c:pt>
                <c:pt idx="151">
                  <c:v>0.32262798140774762</c:v>
                </c:pt>
                <c:pt idx="152">
                  <c:v>0.32547679020094811</c:v>
                </c:pt>
                <c:pt idx="153">
                  <c:v>0.32747198342415468</c:v>
                </c:pt>
                <c:pt idx="154">
                  <c:v>0.32866514883033121</c:v>
                </c:pt>
                <c:pt idx="155">
                  <c:v>0.32917997205305799</c:v>
                </c:pt>
                <c:pt idx="156">
                  <c:v>0.32900929134079437</c:v>
                </c:pt>
                <c:pt idx="157">
                  <c:v>0.32842075377431595</c:v>
                </c:pt>
                <c:pt idx="158">
                  <c:v>0.32734475086137538</c:v>
                </c:pt>
                <c:pt idx="159">
                  <c:v>0.32599258715049029</c:v>
                </c:pt>
                <c:pt idx="160">
                  <c:v>0.32442937703342101</c:v>
                </c:pt>
                <c:pt idx="161">
                  <c:v>0.32258776714632015</c:v>
                </c:pt>
                <c:pt idx="162">
                  <c:v>0.32063883469601234</c:v>
                </c:pt>
                <c:pt idx="163">
                  <c:v>0.3186722117234651</c:v>
                </c:pt>
                <c:pt idx="164">
                  <c:v>0.31656384455776021</c:v>
                </c:pt>
                <c:pt idx="165">
                  <c:v>0.31444200220444107</c:v>
                </c:pt>
                <c:pt idx="166">
                  <c:v>0.31229252173946831</c:v>
                </c:pt>
                <c:pt idx="167">
                  <c:v>0.31016079915725236</c:v>
                </c:pt>
                <c:pt idx="168">
                  <c:v>0.30804874314061542</c:v>
                </c:pt>
                <c:pt idx="169">
                  <c:v>0.30593329646585887</c:v>
                </c:pt>
                <c:pt idx="170">
                  <c:v>0.3038614427809605</c:v>
                </c:pt>
                <c:pt idx="171">
                  <c:v>0.30185267246196101</c:v>
                </c:pt>
                <c:pt idx="172">
                  <c:v>0.29984833849973352</c:v>
                </c:pt>
                <c:pt idx="173">
                  <c:v>0.29789329292557315</c:v>
                </c:pt>
                <c:pt idx="174">
                  <c:v>0.29601856095156487</c:v>
                </c:pt>
                <c:pt idx="175">
                  <c:v>0.29416364097869302</c:v>
                </c:pt>
                <c:pt idx="176">
                  <c:v>0.29241434188076271</c:v>
                </c:pt>
                <c:pt idx="177">
                  <c:v>0.29068807253757373</c:v>
                </c:pt>
                <c:pt idx="178">
                  <c:v>0.28902441881596286</c:v>
                </c:pt>
                <c:pt idx="179">
                  <c:v>0.28747044466899874</c:v>
                </c:pt>
                <c:pt idx="180">
                  <c:v>0.28594900738441859</c:v>
                </c:pt>
                <c:pt idx="181">
                  <c:v>0.28449163167287811</c:v>
                </c:pt>
                <c:pt idx="182">
                  <c:v>0.28307606075179004</c:v>
                </c:pt>
                <c:pt idx="183">
                  <c:v>0.28176016304883517</c:v>
                </c:pt>
                <c:pt idx="184">
                  <c:v>0.28052676125870962</c:v>
                </c:pt>
                <c:pt idx="185">
                  <c:v>0.27935961285050614</c:v>
                </c:pt>
                <c:pt idx="186">
                  <c:v>0.27827219415989279</c:v>
                </c:pt>
                <c:pt idx="187">
                  <c:v>0.27723175855215065</c:v>
                </c:pt>
                <c:pt idx="188">
                  <c:v>0.27627241669611696</c:v>
                </c:pt>
                <c:pt idx="189">
                  <c:v>0.27537759709009518</c:v>
                </c:pt>
                <c:pt idx="190">
                  <c:v>0.27453586086942866</c:v>
                </c:pt>
                <c:pt idx="191">
                  <c:v>0.27379973000180352</c:v>
                </c:pt>
                <c:pt idx="192">
                  <c:v>0.27312625907483595</c:v>
                </c:pt>
                <c:pt idx="193">
                  <c:v>0.27242032016830725</c:v>
                </c:pt>
                <c:pt idx="194">
                  <c:v>0.27180625619278942</c:v>
                </c:pt>
                <c:pt idx="195">
                  <c:v>0.27110715873754793</c:v>
                </c:pt>
                <c:pt idx="196">
                  <c:v>0.27029535331721116</c:v>
                </c:pt>
                <c:pt idx="197">
                  <c:v>0.26908512811985152</c:v>
                </c:pt>
                <c:pt idx="198">
                  <c:v>0.26581685989620296</c:v>
                </c:pt>
                <c:pt idx="199">
                  <c:v>7341012.3767737113</c:v>
                </c:pt>
                <c:pt idx="200">
                  <c:v>0.2783094205374505</c:v>
                </c:pt>
                <c:pt idx="201">
                  <c:v>0.27533088641778741</c:v>
                </c:pt>
                <c:pt idx="202">
                  <c:v>0.27448170665765315</c:v>
                </c:pt>
                <c:pt idx="203">
                  <c:v>0.27424633330574483</c:v>
                </c:pt>
                <c:pt idx="204">
                  <c:v>0.27425239270637636</c:v>
                </c:pt>
                <c:pt idx="205">
                  <c:v>0.27451203555258907</c:v>
                </c:pt>
                <c:pt idx="206">
                  <c:v>0.27485929762902139</c:v>
                </c:pt>
                <c:pt idx="207">
                  <c:v>0.27537903077585324</c:v>
                </c:pt>
                <c:pt idx="208">
                  <c:v>0.27594943168446856</c:v>
                </c:pt>
                <c:pt idx="209">
                  <c:v>0.27662170829416638</c:v>
                </c:pt>
                <c:pt idx="210">
                  <c:v>0.27740302927113863</c:v>
                </c:pt>
                <c:pt idx="211">
                  <c:v>0.27826781086763086</c:v>
                </c:pt>
                <c:pt idx="212">
                  <c:v>0.27922826935420869</c:v>
                </c:pt>
                <c:pt idx="213">
                  <c:v>0.28024718476210281</c:v>
                </c:pt>
                <c:pt idx="214">
                  <c:v>0.28133661954183947</c:v>
                </c:pt>
                <c:pt idx="215">
                  <c:v>0.28255386084286405</c:v>
                </c:pt>
                <c:pt idx="216">
                  <c:v>0.28380145479861341</c:v>
                </c:pt>
                <c:pt idx="217">
                  <c:v>0.28515640582695334</c:v>
                </c:pt>
                <c:pt idx="218">
                  <c:v>0.28656933354410535</c:v>
                </c:pt>
                <c:pt idx="219">
                  <c:v>0.28804166631496692</c:v>
                </c:pt>
                <c:pt idx="220">
                  <c:v>0.28960400672055175</c:v>
                </c:pt>
                <c:pt idx="221">
                  <c:v>0.29119995840222979</c:v>
                </c:pt>
                <c:pt idx="222">
                  <c:v>0.2929126936149658</c:v>
                </c:pt>
                <c:pt idx="223">
                  <c:v>0.29467292984003518</c:v>
                </c:pt>
                <c:pt idx="224">
                  <c:v>0.29647883478487969</c:v>
                </c:pt>
                <c:pt idx="225">
                  <c:v>0.29831554334678911</c:v>
                </c:pt>
                <c:pt idx="226">
                  <c:v>0.30026312192845084</c:v>
                </c:pt>
                <c:pt idx="227">
                  <c:v>0.30222734087647074</c:v>
                </c:pt>
                <c:pt idx="228">
                  <c:v>0.30421824733990549</c:v>
                </c:pt>
                <c:pt idx="229">
                  <c:v>0.30624840274416298</c:v>
                </c:pt>
                <c:pt idx="230">
                  <c:v>0.30832475320515085</c:v>
                </c:pt>
                <c:pt idx="231">
                  <c:v>0.31043590613948985</c:v>
                </c:pt>
                <c:pt idx="232">
                  <c:v>0.31253790165211309</c:v>
                </c:pt>
                <c:pt idx="233">
                  <c:v>0.31468216700981527</c:v>
                </c:pt>
                <c:pt idx="234">
                  <c:v>0.31675450175994524</c:v>
                </c:pt>
                <c:pt idx="235">
                  <c:v>0.3188044524993921</c:v>
                </c:pt>
                <c:pt idx="236">
                  <c:v>0.32081244129799941</c:v>
                </c:pt>
                <c:pt idx="237">
                  <c:v>0.32273765362478163</c:v>
                </c:pt>
                <c:pt idx="238">
                  <c:v>0.32449290175861356</c:v>
                </c:pt>
                <c:pt idx="239">
                  <c:v>0.3260765359538324</c:v>
                </c:pt>
                <c:pt idx="240">
                  <c:v>0.32739688010069007</c:v>
                </c:pt>
                <c:pt idx="241">
                  <c:v>0.32837922181841789</c:v>
                </c:pt>
                <c:pt idx="242">
                  <c:v>0.32896781719636309</c:v>
                </c:pt>
                <c:pt idx="243">
                  <c:v>0.32906576546806776</c:v>
                </c:pt>
                <c:pt idx="244">
                  <c:v>0.32851919816340941</c:v>
                </c:pt>
                <c:pt idx="245">
                  <c:v>0.32733551130229321</c:v>
                </c:pt>
                <c:pt idx="246">
                  <c:v>0.32527535098957028</c:v>
                </c:pt>
                <c:pt idx="247">
                  <c:v>0.32242394629913157</c:v>
                </c:pt>
                <c:pt idx="248">
                  <c:v>0.31863225930625783</c:v>
                </c:pt>
                <c:pt idx="249">
                  <c:v>0.31401653705088461</c:v>
                </c:pt>
                <c:pt idx="250">
                  <c:v>0.30853171798773743</c:v>
                </c:pt>
                <c:pt idx="251">
                  <c:v>0.30246562767261487</c:v>
                </c:pt>
                <c:pt idx="252">
                  <c:v>0.29588152816377328</c:v>
                </c:pt>
                <c:pt idx="253">
                  <c:v>0.28891666645191882</c:v>
                </c:pt>
                <c:pt idx="254">
                  <c:v>0.28184134883812284</c:v>
                </c:pt>
                <c:pt idx="255">
                  <c:v>0.27467546112910246</c:v>
                </c:pt>
                <c:pt idx="256">
                  <c:v>0.26761418421020616</c:v>
                </c:pt>
                <c:pt idx="257">
                  <c:v>0.26067508158927288</c:v>
                </c:pt>
                <c:pt idx="258">
                  <c:v>0.25401914478247289</c:v>
                </c:pt>
                <c:pt idx="259">
                  <c:v>0.24757035796008439</c:v>
                </c:pt>
                <c:pt idx="260">
                  <c:v>0.24140578460517842</c:v>
                </c:pt>
                <c:pt idx="261">
                  <c:v>0.23552758550678041</c:v>
                </c:pt>
                <c:pt idx="262">
                  <c:v>0.22995350710583473</c:v>
                </c:pt>
                <c:pt idx="263">
                  <c:v>0.22458877396763924</c:v>
                </c:pt>
                <c:pt idx="264">
                  <c:v>0.21952941728473421</c:v>
                </c:pt>
                <c:pt idx="265">
                  <c:v>0.21469853219101168</c:v>
                </c:pt>
                <c:pt idx="266">
                  <c:v>0.21000154433063883</c:v>
                </c:pt>
                <c:pt idx="267">
                  <c:v>0.20555973678781989</c:v>
                </c:pt>
                <c:pt idx="268">
                  <c:v>0.20119646239854033</c:v>
                </c:pt>
                <c:pt idx="269">
                  <c:v>0.19707838890682805</c:v>
                </c:pt>
                <c:pt idx="270">
                  <c:v>0.19300128419825088</c:v>
                </c:pt>
                <c:pt idx="271">
                  <c:v>0.18899149533457085</c:v>
                </c:pt>
                <c:pt idx="272">
                  <c:v>0.18514648371375009</c:v>
                </c:pt>
                <c:pt idx="273">
                  <c:v>0.18125352076685061</c:v>
                </c:pt>
                <c:pt idx="274">
                  <c:v>0.17740557957462785</c:v>
                </c:pt>
                <c:pt idx="275">
                  <c:v>0.17352248342981968</c:v>
                </c:pt>
                <c:pt idx="276">
                  <c:v>0.16959066496308633</c:v>
                </c:pt>
                <c:pt idx="277">
                  <c:v>0.16557061340447762</c:v>
                </c:pt>
                <c:pt idx="278">
                  <c:v>0.16138761167736618</c:v>
                </c:pt>
                <c:pt idx="279">
                  <c:v>0.15713245724152355</c:v>
                </c:pt>
                <c:pt idx="280">
                  <c:v>0.15261234374732097</c:v>
                </c:pt>
                <c:pt idx="281">
                  <c:v>0.14782938359383704</c:v>
                </c:pt>
                <c:pt idx="282">
                  <c:v>0.14270473211191415</c:v>
                </c:pt>
                <c:pt idx="283">
                  <c:v>0.13710790144449667</c:v>
                </c:pt>
                <c:pt idx="284">
                  <c:v>0.13103660169316217</c:v>
                </c:pt>
                <c:pt idx="285">
                  <c:v>0.12425177449534669</c:v>
                </c:pt>
                <c:pt idx="286">
                  <c:v>0.11665499924574024</c:v>
                </c:pt>
                <c:pt idx="287">
                  <c:v>0.10797896609143218</c:v>
                </c:pt>
                <c:pt idx="288">
                  <c:v>9.7849528512147996E-2</c:v>
                </c:pt>
                <c:pt idx="289">
                  <c:v>8.5981946338838031E-2</c:v>
                </c:pt>
                <c:pt idx="290">
                  <c:v>7.1640058402591481E-2</c:v>
                </c:pt>
                <c:pt idx="291">
                  <c:v>5.3822611123933065E-2</c:v>
                </c:pt>
                <c:pt idx="292">
                  <c:v>3.1271061683555083E-2</c:v>
                </c:pt>
                <c:pt idx="293">
                  <c:v>1.2480376577031426E-3</c:v>
                </c:pt>
                <c:pt idx="294">
                  <c:v>4.0482150301280495E-2</c:v>
                </c:pt>
                <c:pt idx="295">
                  <c:v>0.10282375070541966</c:v>
                </c:pt>
                <c:pt idx="296">
                  <c:v>0.20645683195257405</c:v>
                </c:pt>
                <c:pt idx="297">
                  <c:v>0.41250810961185663</c:v>
                </c:pt>
                <c:pt idx="298">
                  <c:v>1.0251133252744493</c:v>
                </c:pt>
                <c:pt idx="299">
                  <c:v>100.6325123859976</c:v>
                </c:pt>
                <c:pt idx="300">
                  <c:v>1.4712225936432157</c:v>
                </c:pt>
                <c:pt idx="301">
                  <c:v>0.83530841641785269</c:v>
                </c:pt>
                <c:pt idx="302">
                  <c:v>0.62513572871396916</c:v>
                </c:pt>
                <c:pt idx="303">
                  <c:v>0.52037106727906901</c:v>
                </c:pt>
                <c:pt idx="304">
                  <c:v>0.45763001261256947</c:v>
                </c:pt>
                <c:pt idx="305">
                  <c:v>0.4160298587859888</c:v>
                </c:pt>
                <c:pt idx="306">
                  <c:v>0.38625385688013003</c:v>
                </c:pt>
                <c:pt idx="307">
                  <c:v>0.36400320856369378</c:v>
                </c:pt>
                <c:pt idx="308">
                  <c:v>0.34687050812516601</c:v>
                </c:pt>
                <c:pt idx="309">
                  <c:v>0.3332064556171016</c:v>
                </c:pt>
                <c:pt idx="310">
                  <c:v>0.32207500368319153</c:v>
                </c:pt>
                <c:pt idx="311">
                  <c:v>0.31293695780101238</c:v>
                </c:pt>
                <c:pt idx="312">
                  <c:v>0.30525351693936498</c:v>
                </c:pt>
                <c:pt idx="313">
                  <c:v>0.29871129827988446</c:v>
                </c:pt>
                <c:pt idx="314">
                  <c:v>0.29320320938468541</c:v>
                </c:pt>
                <c:pt idx="315">
                  <c:v>0.28842308521516641</c:v>
                </c:pt>
                <c:pt idx="316">
                  <c:v>0.28432908391513301</c:v>
                </c:pt>
                <c:pt idx="317">
                  <c:v>0.28073580987732177</c:v>
                </c:pt>
                <c:pt idx="318">
                  <c:v>0.27764405078855559</c:v>
                </c:pt>
                <c:pt idx="319">
                  <c:v>0.27496541599835372</c:v>
                </c:pt>
                <c:pt idx="320">
                  <c:v>0.27263271572189091</c:v>
                </c:pt>
                <c:pt idx="321">
                  <c:v>0.27060627151527877</c:v>
                </c:pt>
                <c:pt idx="322">
                  <c:v>0.26889249935944498</c:v>
                </c:pt>
                <c:pt idx="323">
                  <c:v>0.26737521581395252</c:v>
                </c:pt>
                <c:pt idx="324">
                  <c:v>0.26612256073583934</c:v>
                </c:pt>
                <c:pt idx="325">
                  <c:v>0.26503017642041587</c:v>
                </c:pt>
                <c:pt idx="326">
                  <c:v>0.26418217961538837</c:v>
                </c:pt>
                <c:pt idx="327">
                  <c:v>0.26349052388160088</c:v>
                </c:pt>
                <c:pt idx="328">
                  <c:v>0.26294139124055432</c:v>
                </c:pt>
                <c:pt idx="329">
                  <c:v>0.26252360380808004</c:v>
                </c:pt>
                <c:pt idx="330">
                  <c:v>0.26230484579522001</c:v>
                </c:pt>
                <c:pt idx="331">
                  <c:v>0.26216647666343124</c:v>
                </c:pt>
                <c:pt idx="332">
                  <c:v>0.26215456899169187</c:v>
                </c:pt>
                <c:pt idx="333">
                  <c:v>0.26222644901306957</c:v>
                </c:pt>
                <c:pt idx="334">
                  <c:v>0.26241806194112616</c:v>
                </c:pt>
                <c:pt idx="335">
                  <c:v>0.26265061035152065</c:v>
                </c:pt>
                <c:pt idx="336">
                  <c:v>0.26298244796128772</c:v>
                </c:pt>
                <c:pt idx="337">
                  <c:v>0.26327058352824573</c:v>
                </c:pt>
                <c:pt idx="338">
                  <c:v>0.26358694131662075</c:v>
                </c:pt>
                <c:pt idx="339">
                  <c:v>0.2638436803255137</c:v>
                </c:pt>
                <c:pt idx="340">
                  <c:v>0.2640909592263585</c:v>
                </c:pt>
                <c:pt idx="341">
                  <c:v>0.26414908043088914</c:v>
                </c:pt>
                <c:pt idx="342">
                  <c:v>0.26405624350854967</c:v>
                </c:pt>
                <c:pt idx="343">
                  <c:v>0.26362817168865049</c:v>
                </c:pt>
                <c:pt idx="344">
                  <c:v>0.26291358095786405</c:v>
                </c:pt>
                <c:pt idx="345">
                  <c:v>0.26177666045141101</c:v>
                </c:pt>
                <c:pt idx="346">
                  <c:v>0.26008734253596522</c:v>
                </c:pt>
                <c:pt idx="347">
                  <c:v>0.25785916273160414</c:v>
                </c:pt>
                <c:pt idx="348">
                  <c:v>0.25501781775928556</c:v>
                </c:pt>
                <c:pt idx="349">
                  <c:v>0.25145784286334033</c:v>
                </c:pt>
                <c:pt idx="350">
                  <c:v>0.24741657617820226</c:v>
                </c:pt>
                <c:pt idx="351">
                  <c:v>0.24277514386285984</c:v>
                </c:pt>
                <c:pt idx="352">
                  <c:v>0.23774689661430651</c:v>
                </c:pt>
                <c:pt idx="353">
                  <c:v>0.2324110038769823</c:v>
                </c:pt>
                <c:pt idx="354">
                  <c:v>0.2269167013606421</c:v>
                </c:pt>
                <c:pt idx="355">
                  <c:v>0.22129674107165034</c:v>
                </c:pt>
                <c:pt idx="356">
                  <c:v>0.21570810603884127</c:v>
                </c:pt>
                <c:pt idx="357">
                  <c:v>0.21022081140216317</c:v>
                </c:pt>
                <c:pt idx="358">
                  <c:v>0.20491868673633074</c:v>
                </c:pt>
                <c:pt idx="359">
                  <c:v>0.19982715271955842</c:v>
                </c:pt>
                <c:pt idx="360">
                  <c:v>0.19501947788202412</c:v>
                </c:pt>
                <c:pt idx="361">
                  <c:v>0.19046979022580562</c:v>
                </c:pt>
                <c:pt idx="362">
                  <c:v>0.18614695174078921</c:v>
                </c:pt>
                <c:pt idx="363">
                  <c:v>0.18217394550516114</c:v>
                </c:pt>
                <c:pt idx="364">
                  <c:v>0.17842281667308083</c:v>
                </c:pt>
                <c:pt idx="365">
                  <c:v>0.17489771372941906</c:v>
                </c:pt>
                <c:pt idx="366">
                  <c:v>0.17161953575080927</c:v>
                </c:pt>
                <c:pt idx="367">
                  <c:v>0.16862361663275544</c:v>
                </c:pt>
                <c:pt idx="368">
                  <c:v>0.1658513986623926</c:v>
                </c:pt>
                <c:pt idx="369">
                  <c:v>0.16330628305259104</c:v>
                </c:pt>
                <c:pt idx="370">
                  <c:v>0.16088164630385243</c:v>
                </c:pt>
                <c:pt idx="371">
                  <c:v>0.15875627952500859</c:v>
                </c:pt>
                <c:pt idx="372">
                  <c:v>0.15672445280867098</c:v>
                </c:pt>
                <c:pt idx="373">
                  <c:v>0.15487463873256083</c:v>
                </c:pt>
                <c:pt idx="374">
                  <c:v>0.15315806822378064</c:v>
                </c:pt>
                <c:pt idx="375">
                  <c:v>0.1515565742255186</c:v>
                </c:pt>
                <c:pt idx="376">
                  <c:v>0.15012807929016009</c:v>
                </c:pt>
                <c:pt idx="377">
                  <c:v>0.1488026727821215</c:v>
                </c:pt>
                <c:pt idx="378">
                  <c:v>0.14758535093264377</c:v>
                </c:pt>
                <c:pt idx="379">
                  <c:v>0.14641135078734308</c:v>
                </c:pt>
                <c:pt idx="380">
                  <c:v>0.14541040764685906</c:v>
                </c:pt>
                <c:pt idx="381">
                  <c:v>0.14448110444003834</c:v>
                </c:pt>
                <c:pt idx="382">
                  <c:v>0.14356994327617498</c:v>
                </c:pt>
                <c:pt idx="383">
                  <c:v>0.14275583230868522</c:v>
                </c:pt>
                <c:pt idx="384">
                  <c:v>0.14203265794096817</c:v>
                </c:pt>
                <c:pt idx="385">
                  <c:v>0.14134189982609258</c:v>
                </c:pt>
                <c:pt idx="386">
                  <c:v>0.14072193733422927</c:v>
                </c:pt>
                <c:pt idx="387">
                  <c:v>0.14009139738820631</c:v>
                </c:pt>
                <c:pt idx="388">
                  <c:v>0.13952053278415991</c:v>
                </c:pt>
                <c:pt idx="389">
                  <c:v>0.13899047412808466</c:v>
                </c:pt>
                <c:pt idx="390">
                  <c:v>0.13849874578170648</c:v>
                </c:pt>
                <c:pt idx="391">
                  <c:v>0.13802112696751256</c:v>
                </c:pt>
                <c:pt idx="392">
                  <c:v>0.13749474566817091</c:v>
                </c:pt>
                <c:pt idx="393">
                  <c:v>0.13693142155514276</c:v>
                </c:pt>
                <c:pt idx="394">
                  <c:v>0.13629938270022066</c:v>
                </c:pt>
                <c:pt idx="395">
                  <c:v>0.13542290112437616</c:v>
                </c:pt>
                <c:pt idx="396">
                  <c:v>0.13414033223564781</c:v>
                </c:pt>
                <c:pt idx="397">
                  <c:v>0.13178966976625725</c:v>
                </c:pt>
                <c:pt idx="398">
                  <c:v>1432.2615961188567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6F4-4D0A-BE5F-C5F7B489F0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46389656"/>
        <c:axId val="646389984"/>
      </c:scatterChart>
      <c:valAx>
        <c:axId val="646389656"/>
        <c:scaling>
          <c:orientation val="minMax"/>
          <c:max val="6.28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r-HR" sz="1000" b="1" i="0" u="none" strike="noStrike" baseline="0">
                    <a:effectLst/>
                  </a:rPr>
                  <a:t>𝜃</a:t>
                </a:r>
                <a:r>
                  <a:rPr lang="hr-HR" sz="1000" b="0" i="0" u="none" strike="noStrike" baseline="0">
                    <a:effectLst/>
                  </a:rPr>
                  <a:t> </a:t>
                </a:r>
                <a:r>
                  <a:rPr lang="hr-HR" b="1"/>
                  <a:t>[rad]</a:t>
                </a:r>
                <a:endParaRPr lang="en-US" b="1"/>
              </a:p>
            </c:rich>
          </c:tx>
          <c:layout>
            <c:manualLayout>
              <c:xMode val="edge"/>
              <c:yMode val="edge"/>
              <c:x val="0.48246578666717754"/>
              <c:y val="0.9494192580623879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r-Latn-R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646389984"/>
        <c:crosses val="autoZero"/>
        <c:crossBetween val="midCat"/>
        <c:majorUnit val="0.78500000000000003"/>
      </c:valAx>
      <c:valAx>
        <c:axId val="646389984"/>
        <c:scaling>
          <c:orientation val="minMax"/>
          <c:max val="1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r-HR" sz="1000" b="1" i="0" baseline="0">
                    <a:effectLst/>
                  </a:rPr>
                  <a:t>B</a:t>
                </a:r>
                <a:r>
                  <a:rPr lang="hr-HR" sz="1000" b="1" i="0" baseline="-25000">
                    <a:effectLst/>
                  </a:rPr>
                  <a:t>r,d,c</a:t>
                </a:r>
                <a:r>
                  <a:rPr lang="hr-HR" sz="1000" b="1" i="0" baseline="0">
                    <a:effectLst/>
                  </a:rPr>
                  <a:t> [%]</a:t>
                </a:r>
                <a:endParaRPr lang="en-GB" sz="1000">
                  <a:effectLst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defRPr>
                </a:pPr>
                <a:endParaRPr lang="en-US" b="1"/>
              </a:p>
            </c:rich>
          </c:tx>
          <c:layout>
            <c:manualLayout>
              <c:xMode val="edge"/>
              <c:yMode val="edge"/>
              <c:x val="1.0525828432029938E-3"/>
              <c:y val="0.4510888479365611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sr-Latn-R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6463896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4939463063695386"/>
          <c:y val="1.4206207555414019E-2"/>
          <c:w val="0.5073607359299066"/>
          <c:h val="4.7629461219972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9.2743570042724099E-2"/>
          <c:y val="5.6472862634580644E-2"/>
          <c:w val="0.87438937466076372"/>
          <c:h val="0.8340383767322315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Sheet1!$A$2:$A$400</c:f>
              <c:numCache>
                <c:formatCode>General</c:formatCode>
                <c:ptCount val="399"/>
                <c:pt idx="0">
                  <c:v>0</c:v>
                </c:pt>
                <c:pt idx="1">
                  <c:v>1.5707963267948967E-2</c:v>
                </c:pt>
                <c:pt idx="2">
                  <c:v>3.1415926535897934E-2</c:v>
                </c:pt>
                <c:pt idx="3">
                  <c:v>4.7123889803846901E-2</c:v>
                </c:pt>
                <c:pt idx="4">
                  <c:v>6.2831853071795868E-2</c:v>
                </c:pt>
                <c:pt idx="5">
                  <c:v>7.8539816339744828E-2</c:v>
                </c:pt>
                <c:pt idx="6">
                  <c:v>9.4247779607693788E-2</c:v>
                </c:pt>
                <c:pt idx="7">
                  <c:v>0.10995574287564275</c:v>
                </c:pt>
                <c:pt idx="8">
                  <c:v>0.12566370614359171</c:v>
                </c:pt>
                <c:pt idx="9">
                  <c:v>0.14137166941154067</c:v>
                </c:pt>
                <c:pt idx="10">
                  <c:v>0.15707963267948963</c:v>
                </c:pt>
                <c:pt idx="11">
                  <c:v>0.17278759594743859</c:v>
                </c:pt>
                <c:pt idx="12">
                  <c:v>0.18849555921538755</c:v>
                </c:pt>
                <c:pt idx="13">
                  <c:v>0.20420352248333651</c:v>
                </c:pt>
                <c:pt idx="14">
                  <c:v>0.21991148575128547</c:v>
                </c:pt>
                <c:pt idx="15">
                  <c:v>0.23561944901923443</c:v>
                </c:pt>
                <c:pt idx="16">
                  <c:v>0.25132741228718342</c:v>
                </c:pt>
                <c:pt idx="17">
                  <c:v>0.2670353755551324</c:v>
                </c:pt>
                <c:pt idx="18">
                  <c:v>0.28274333882308139</c:v>
                </c:pt>
                <c:pt idx="19">
                  <c:v>0.29845130209103038</c:v>
                </c:pt>
                <c:pt idx="20">
                  <c:v>0.31415926535897937</c:v>
                </c:pt>
                <c:pt idx="21">
                  <c:v>0.32986722862692835</c:v>
                </c:pt>
                <c:pt idx="22">
                  <c:v>0.34557519189487734</c:v>
                </c:pt>
                <c:pt idx="23">
                  <c:v>0.36128315516282633</c:v>
                </c:pt>
                <c:pt idx="24">
                  <c:v>0.37699111843077532</c:v>
                </c:pt>
                <c:pt idx="25">
                  <c:v>0.39269908169872431</c:v>
                </c:pt>
                <c:pt idx="26">
                  <c:v>0.40840704496667329</c:v>
                </c:pt>
                <c:pt idx="27">
                  <c:v>0.42411500823462228</c:v>
                </c:pt>
                <c:pt idx="28">
                  <c:v>0.43982297150257127</c:v>
                </c:pt>
                <c:pt idx="29">
                  <c:v>0.45553093477052026</c:v>
                </c:pt>
                <c:pt idx="30">
                  <c:v>0.47123889803846924</c:v>
                </c:pt>
                <c:pt idx="31">
                  <c:v>0.48694686130641823</c:v>
                </c:pt>
                <c:pt idx="32">
                  <c:v>0.50265482457436717</c:v>
                </c:pt>
                <c:pt idx="33">
                  <c:v>0.51836278784231615</c:v>
                </c:pt>
                <c:pt idx="34">
                  <c:v>0.53407075111026514</c:v>
                </c:pt>
                <c:pt idx="35">
                  <c:v>0.54977871437821413</c:v>
                </c:pt>
                <c:pt idx="36">
                  <c:v>0.56548667764616312</c:v>
                </c:pt>
                <c:pt idx="37">
                  <c:v>0.5811946409141121</c:v>
                </c:pt>
                <c:pt idx="38">
                  <c:v>0.59690260418206109</c:v>
                </c:pt>
                <c:pt idx="39">
                  <c:v>0.61261056745001008</c:v>
                </c:pt>
                <c:pt idx="40">
                  <c:v>0.62831853071795907</c:v>
                </c:pt>
                <c:pt idx="41">
                  <c:v>0.64402649398590806</c:v>
                </c:pt>
                <c:pt idx="42">
                  <c:v>0.65973445725385704</c:v>
                </c:pt>
                <c:pt idx="43">
                  <c:v>0.67544242052180603</c:v>
                </c:pt>
                <c:pt idx="44">
                  <c:v>0.69115038378975502</c:v>
                </c:pt>
                <c:pt idx="45">
                  <c:v>0.70685834705770401</c:v>
                </c:pt>
                <c:pt idx="46">
                  <c:v>0.72256631032565299</c:v>
                </c:pt>
                <c:pt idx="47">
                  <c:v>0.73827427359360198</c:v>
                </c:pt>
                <c:pt idx="48">
                  <c:v>0.75398223686155097</c:v>
                </c:pt>
                <c:pt idx="49">
                  <c:v>0.76969020012949996</c:v>
                </c:pt>
                <c:pt idx="50">
                  <c:v>0.78539816339744895</c:v>
                </c:pt>
                <c:pt idx="51">
                  <c:v>0.80110612666539793</c:v>
                </c:pt>
                <c:pt idx="52">
                  <c:v>0.81681408993334692</c:v>
                </c:pt>
                <c:pt idx="53">
                  <c:v>0.83252205320129591</c:v>
                </c:pt>
                <c:pt idx="54">
                  <c:v>0.8482300164692449</c:v>
                </c:pt>
                <c:pt idx="55">
                  <c:v>0.86393797973719388</c:v>
                </c:pt>
                <c:pt idx="56">
                  <c:v>0.87964594300514287</c:v>
                </c:pt>
                <c:pt idx="57">
                  <c:v>0.89535390627309186</c:v>
                </c:pt>
                <c:pt idx="58">
                  <c:v>0.91106186954104085</c:v>
                </c:pt>
                <c:pt idx="59">
                  <c:v>0.92676983280898984</c:v>
                </c:pt>
                <c:pt idx="60">
                  <c:v>0.94247779607693882</c:v>
                </c:pt>
                <c:pt idx="61">
                  <c:v>0.95818575934488781</c:v>
                </c:pt>
                <c:pt idx="62">
                  <c:v>0.9738937226128368</c:v>
                </c:pt>
                <c:pt idx="63">
                  <c:v>0.98960168588078579</c:v>
                </c:pt>
                <c:pt idx="64">
                  <c:v>1.0053096491487348</c:v>
                </c:pt>
                <c:pt idx="65">
                  <c:v>1.0210176124166837</c:v>
                </c:pt>
                <c:pt idx="66">
                  <c:v>1.0367255756846325</c:v>
                </c:pt>
                <c:pt idx="67">
                  <c:v>1.0524335389525814</c:v>
                </c:pt>
                <c:pt idx="68">
                  <c:v>1.0681415022205303</c:v>
                </c:pt>
                <c:pt idx="69">
                  <c:v>1.0838494654884792</c:v>
                </c:pt>
                <c:pt idx="70">
                  <c:v>1.099557428756428</c:v>
                </c:pt>
                <c:pt idx="71">
                  <c:v>1.1152653920243769</c:v>
                </c:pt>
                <c:pt idx="72">
                  <c:v>1.1309733552923258</c:v>
                </c:pt>
                <c:pt idx="73">
                  <c:v>1.1466813185602747</c:v>
                </c:pt>
                <c:pt idx="74">
                  <c:v>1.1623892818282235</c:v>
                </c:pt>
                <c:pt idx="75">
                  <c:v>1.1780972450961724</c:v>
                </c:pt>
                <c:pt idx="76">
                  <c:v>1.1938052083641213</c:v>
                </c:pt>
                <c:pt idx="77">
                  <c:v>1.2095131716320702</c:v>
                </c:pt>
                <c:pt idx="78">
                  <c:v>1.225221134900019</c:v>
                </c:pt>
                <c:pt idx="79">
                  <c:v>1.2409290981679679</c:v>
                </c:pt>
                <c:pt idx="80">
                  <c:v>1.2566370614359168</c:v>
                </c:pt>
                <c:pt idx="81">
                  <c:v>1.2723450247038657</c:v>
                </c:pt>
                <c:pt idx="82">
                  <c:v>1.2880529879718146</c:v>
                </c:pt>
                <c:pt idx="83">
                  <c:v>1.3037609512397634</c:v>
                </c:pt>
                <c:pt idx="84">
                  <c:v>1.3194689145077123</c:v>
                </c:pt>
                <c:pt idx="85">
                  <c:v>1.3351768777756612</c:v>
                </c:pt>
                <c:pt idx="86">
                  <c:v>1.3508848410436101</c:v>
                </c:pt>
                <c:pt idx="87">
                  <c:v>1.3665928043115589</c:v>
                </c:pt>
                <c:pt idx="88">
                  <c:v>1.3823007675795078</c:v>
                </c:pt>
                <c:pt idx="89">
                  <c:v>1.3980087308474567</c:v>
                </c:pt>
                <c:pt idx="90">
                  <c:v>1.4137166941154056</c:v>
                </c:pt>
                <c:pt idx="91">
                  <c:v>1.4294246573833544</c:v>
                </c:pt>
                <c:pt idx="92">
                  <c:v>1.4451326206513033</c:v>
                </c:pt>
                <c:pt idx="93">
                  <c:v>1.4608405839192522</c:v>
                </c:pt>
                <c:pt idx="94">
                  <c:v>1.4765485471872011</c:v>
                </c:pt>
                <c:pt idx="95">
                  <c:v>1.49225651045515</c:v>
                </c:pt>
                <c:pt idx="96">
                  <c:v>1.5079644737230988</c:v>
                </c:pt>
                <c:pt idx="97">
                  <c:v>1.5236724369910477</c:v>
                </c:pt>
                <c:pt idx="98">
                  <c:v>1.5393804002589966</c:v>
                </c:pt>
                <c:pt idx="99">
                  <c:v>1.5550883635269455</c:v>
                </c:pt>
                <c:pt idx="100">
                  <c:v>1.5707963267948943</c:v>
                </c:pt>
                <c:pt idx="101">
                  <c:v>1.5865042900628432</c:v>
                </c:pt>
                <c:pt idx="102">
                  <c:v>1.6022122533307921</c:v>
                </c:pt>
                <c:pt idx="103">
                  <c:v>1.617920216598741</c:v>
                </c:pt>
                <c:pt idx="104">
                  <c:v>1.6336281798666898</c:v>
                </c:pt>
                <c:pt idx="105">
                  <c:v>1.6493361431346387</c:v>
                </c:pt>
                <c:pt idx="106">
                  <c:v>1.6650441064025876</c:v>
                </c:pt>
                <c:pt idx="107">
                  <c:v>1.6807520696705365</c:v>
                </c:pt>
                <c:pt idx="108">
                  <c:v>1.6964600329384854</c:v>
                </c:pt>
                <c:pt idx="109">
                  <c:v>1.7121679962064342</c:v>
                </c:pt>
                <c:pt idx="110">
                  <c:v>1.7278759594743831</c:v>
                </c:pt>
                <c:pt idx="111">
                  <c:v>1.743583922742332</c:v>
                </c:pt>
                <c:pt idx="112">
                  <c:v>1.7592918860102809</c:v>
                </c:pt>
                <c:pt idx="113">
                  <c:v>1.7749998492782297</c:v>
                </c:pt>
                <c:pt idx="114">
                  <c:v>1.7907078125461786</c:v>
                </c:pt>
                <c:pt idx="115">
                  <c:v>1.8064157758141275</c:v>
                </c:pt>
                <c:pt idx="116">
                  <c:v>1.8221237390820764</c:v>
                </c:pt>
                <c:pt idx="117">
                  <c:v>1.8378317023500252</c:v>
                </c:pt>
                <c:pt idx="118">
                  <c:v>1.8535396656179741</c:v>
                </c:pt>
                <c:pt idx="119">
                  <c:v>1.869247628885923</c:v>
                </c:pt>
                <c:pt idx="120">
                  <c:v>1.8849555921538719</c:v>
                </c:pt>
                <c:pt idx="121">
                  <c:v>1.9006635554218207</c:v>
                </c:pt>
                <c:pt idx="122">
                  <c:v>1.9163715186897696</c:v>
                </c:pt>
                <c:pt idx="123">
                  <c:v>1.9320794819577185</c:v>
                </c:pt>
                <c:pt idx="124">
                  <c:v>1.9477874452256674</c:v>
                </c:pt>
                <c:pt idx="125">
                  <c:v>1.9634954084936163</c:v>
                </c:pt>
                <c:pt idx="126">
                  <c:v>1.9792033717615651</c:v>
                </c:pt>
                <c:pt idx="127">
                  <c:v>1.994911335029514</c:v>
                </c:pt>
                <c:pt idx="128">
                  <c:v>2.0106192982974629</c:v>
                </c:pt>
                <c:pt idx="129">
                  <c:v>2.0263272615654118</c:v>
                </c:pt>
                <c:pt idx="130">
                  <c:v>2.0420352248333606</c:v>
                </c:pt>
                <c:pt idx="131">
                  <c:v>2.0577431881013095</c:v>
                </c:pt>
                <c:pt idx="132">
                  <c:v>2.0734511513692584</c:v>
                </c:pt>
                <c:pt idx="133">
                  <c:v>2.0891591146372073</c:v>
                </c:pt>
                <c:pt idx="134">
                  <c:v>2.1048670779051561</c:v>
                </c:pt>
                <c:pt idx="135">
                  <c:v>2.120575041173105</c:v>
                </c:pt>
                <c:pt idx="136">
                  <c:v>2.1362830044410539</c:v>
                </c:pt>
                <c:pt idx="137">
                  <c:v>2.1519909677090028</c:v>
                </c:pt>
                <c:pt idx="138">
                  <c:v>2.1676989309769517</c:v>
                </c:pt>
                <c:pt idx="139">
                  <c:v>2.1834068942449005</c:v>
                </c:pt>
                <c:pt idx="140">
                  <c:v>2.1991148575128494</c:v>
                </c:pt>
                <c:pt idx="141">
                  <c:v>2.2148228207807983</c:v>
                </c:pt>
                <c:pt idx="142">
                  <c:v>2.2305307840487472</c:v>
                </c:pt>
                <c:pt idx="143">
                  <c:v>2.246238747316696</c:v>
                </c:pt>
                <c:pt idx="144">
                  <c:v>2.2619467105846449</c:v>
                </c:pt>
                <c:pt idx="145">
                  <c:v>2.2776546738525938</c:v>
                </c:pt>
                <c:pt idx="146">
                  <c:v>2.2933626371205427</c:v>
                </c:pt>
                <c:pt idx="147">
                  <c:v>2.3090706003884915</c:v>
                </c:pt>
                <c:pt idx="148">
                  <c:v>2.3247785636564404</c:v>
                </c:pt>
                <c:pt idx="149">
                  <c:v>2.3404865269243893</c:v>
                </c:pt>
                <c:pt idx="150">
                  <c:v>2.3561944901923382</c:v>
                </c:pt>
                <c:pt idx="151">
                  <c:v>2.3719024534602871</c:v>
                </c:pt>
                <c:pt idx="152">
                  <c:v>2.3876104167282359</c:v>
                </c:pt>
                <c:pt idx="153">
                  <c:v>2.4033183799961848</c:v>
                </c:pt>
                <c:pt idx="154">
                  <c:v>2.4190263432641337</c:v>
                </c:pt>
                <c:pt idx="155">
                  <c:v>2.4347343065320826</c:v>
                </c:pt>
                <c:pt idx="156">
                  <c:v>2.4504422698000314</c:v>
                </c:pt>
                <c:pt idx="157">
                  <c:v>2.4661502330679803</c:v>
                </c:pt>
                <c:pt idx="158">
                  <c:v>2.4818581963359292</c:v>
                </c:pt>
                <c:pt idx="159">
                  <c:v>2.4975661596038781</c:v>
                </c:pt>
                <c:pt idx="160">
                  <c:v>2.5132741228718269</c:v>
                </c:pt>
                <c:pt idx="161">
                  <c:v>2.5289820861397758</c:v>
                </c:pt>
                <c:pt idx="162">
                  <c:v>2.5446900494077247</c:v>
                </c:pt>
                <c:pt idx="163">
                  <c:v>2.5603980126756736</c:v>
                </c:pt>
                <c:pt idx="164">
                  <c:v>2.5761059759436225</c:v>
                </c:pt>
                <c:pt idx="165">
                  <c:v>2.5918139392115713</c:v>
                </c:pt>
                <c:pt idx="166">
                  <c:v>2.6075219024795202</c:v>
                </c:pt>
                <c:pt idx="167">
                  <c:v>2.6232298657474691</c:v>
                </c:pt>
                <c:pt idx="168">
                  <c:v>2.638937829015418</c:v>
                </c:pt>
                <c:pt idx="169">
                  <c:v>2.6546457922833668</c:v>
                </c:pt>
                <c:pt idx="170">
                  <c:v>2.6703537555513157</c:v>
                </c:pt>
                <c:pt idx="171">
                  <c:v>2.6860617188192646</c:v>
                </c:pt>
                <c:pt idx="172">
                  <c:v>2.7017696820872135</c:v>
                </c:pt>
                <c:pt idx="173">
                  <c:v>2.7174776453551623</c:v>
                </c:pt>
                <c:pt idx="174">
                  <c:v>2.7331856086231112</c:v>
                </c:pt>
                <c:pt idx="175">
                  <c:v>2.7488935718910601</c:v>
                </c:pt>
                <c:pt idx="176">
                  <c:v>2.764601535159009</c:v>
                </c:pt>
                <c:pt idx="177">
                  <c:v>2.7803094984269578</c:v>
                </c:pt>
                <c:pt idx="178">
                  <c:v>2.7960174616949067</c:v>
                </c:pt>
                <c:pt idx="179">
                  <c:v>2.8117254249628556</c:v>
                </c:pt>
                <c:pt idx="180">
                  <c:v>2.8274333882308045</c:v>
                </c:pt>
                <c:pt idx="181">
                  <c:v>2.8431413514987534</c:v>
                </c:pt>
                <c:pt idx="182">
                  <c:v>2.8588493147667022</c:v>
                </c:pt>
                <c:pt idx="183">
                  <c:v>2.8745572780346511</c:v>
                </c:pt>
                <c:pt idx="184">
                  <c:v>2.8902652413026</c:v>
                </c:pt>
                <c:pt idx="185">
                  <c:v>2.9059732045705489</c:v>
                </c:pt>
                <c:pt idx="186">
                  <c:v>2.9216811678384977</c:v>
                </c:pt>
                <c:pt idx="187">
                  <c:v>2.9373891311064466</c:v>
                </c:pt>
                <c:pt idx="188">
                  <c:v>2.9530970943743955</c:v>
                </c:pt>
                <c:pt idx="189">
                  <c:v>2.9688050576423444</c:v>
                </c:pt>
                <c:pt idx="190">
                  <c:v>2.9845130209102932</c:v>
                </c:pt>
                <c:pt idx="191">
                  <c:v>3.0002209841782421</c:v>
                </c:pt>
                <c:pt idx="192">
                  <c:v>3.015928947446191</c:v>
                </c:pt>
                <c:pt idx="193">
                  <c:v>3.0316369107141399</c:v>
                </c:pt>
                <c:pt idx="194">
                  <c:v>3.0473448739820888</c:v>
                </c:pt>
                <c:pt idx="195">
                  <c:v>3.0630528372500376</c:v>
                </c:pt>
                <c:pt idx="196">
                  <c:v>3.0787608005179865</c:v>
                </c:pt>
                <c:pt idx="197">
                  <c:v>3.0944687637859354</c:v>
                </c:pt>
                <c:pt idx="198">
                  <c:v>3.1101767270538843</c:v>
                </c:pt>
                <c:pt idx="199">
                  <c:v>3.1258846903218331</c:v>
                </c:pt>
                <c:pt idx="200">
                  <c:v>3.141592653589782</c:v>
                </c:pt>
                <c:pt idx="201">
                  <c:v>3.1573006168577309</c:v>
                </c:pt>
                <c:pt idx="202">
                  <c:v>3.1730085801256798</c:v>
                </c:pt>
                <c:pt idx="203">
                  <c:v>3.1887165433936286</c:v>
                </c:pt>
                <c:pt idx="204">
                  <c:v>3.2044245066615775</c:v>
                </c:pt>
                <c:pt idx="205">
                  <c:v>3.2201324699295264</c:v>
                </c:pt>
                <c:pt idx="206">
                  <c:v>3.2358404331974753</c:v>
                </c:pt>
                <c:pt idx="207">
                  <c:v>3.2515483964654242</c:v>
                </c:pt>
                <c:pt idx="208">
                  <c:v>3.267256359733373</c:v>
                </c:pt>
                <c:pt idx="209">
                  <c:v>3.2829643230013219</c:v>
                </c:pt>
                <c:pt idx="210">
                  <c:v>3.2986722862692708</c:v>
                </c:pt>
                <c:pt idx="211">
                  <c:v>3.3143802495372197</c:v>
                </c:pt>
                <c:pt idx="212">
                  <c:v>3.3300882128051685</c:v>
                </c:pt>
                <c:pt idx="213">
                  <c:v>3.3457961760731174</c:v>
                </c:pt>
                <c:pt idx="214">
                  <c:v>3.3615041393410663</c:v>
                </c:pt>
                <c:pt idx="215">
                  <c:v>3.3772121026090152</c:v>
                </c:pt>
                <c:pt idx="216">
                  <c:v>3.392920065876964</c:v>
                </c:pt>
                <c:pt idx="217">
                  <c:v>3.4086280291449129</c:v>
                </c:pt>
                <c:pt idx="218">
                  <c:v>3.4243359924128618</c:v>
                </c:pt>
                <c:pt idx="219">
                  <c:v>3.4400439556808107</c:v>
                </c:pt>
                <c:pt idx="220">
                  <c:v>3.4557519189487595</c:v>
                </c:pt>
                <c:pt idx="221">
                  <c:v>3.4714598822167084</c:v>
                </c:pt>
                <c:pt idx="222">
                  <c:v>3.4871678454846573</c:v>
                </c:pt>
                <c:pt idx="223">
                  <c:v>3.5028758087526062</c:v>
                </c:pt>
                <c:pt idx="224">
                  <c:v>3.5185837720205551</c:v>
                </c:pt>
                <c:pt idx="225">
                  <c:v>3.5342917352885039</c:v>
                </c:pt>
                <c:pt idx="226">
                  <c:v>3.5499996985564528</c:v>
                </c:pt>
                <c:pt idx="227">
                  <c:v>3.5657076618244017</c:v>
                </c:pt>
                <c:pt idx="228">
                  <c:v>3.5814156250923506</c:v>
                </c:pt>
                <c:pt idx="229">
                  <c:v>3.5971235883602994</c:v>
                </c:pt>
                <c:pt idx="230">
                  <c:v>3.6128315516282483</c:v>
                </c:pt>
                <c:pt idx="231">
                  <c:v>3.6285395148961972</c:v>
                </c:pt>
                <c:pt idx="232">
                  <c:v>3.6442474781641461</c:v>
                </c:pt>
                <c:pt idx="233">
                  <c:v>3.6599554414320949</c:v>
                </c:pt>
                <c:pt idx="234">
                  <c:v>3.6756634047000438</c:v>
                </c:pt>
                <c:pt idx="235">
                  <c:v>3.6913713679679927</c:v>
                </c:pt>
                <c:pt idx="236">
                  <c:v>3.7070793312359416</c:v>
                </c:pt>
                <c:pt idx="237">
                  <c:v>3.7227872945038905</c:v>
                </c:pt>
                <c:pt idx="238">
                  <c:v>3.7384952577718393</c:v>
                </c:pt>
                <c:pt idx="239">
                  <c:v>3.7542032210397882</c:v>
                </c:pt>
                <c:pt idx="240">
                  <c:v>3.7699111843077371</c:v>
                </c:pt>
                <c:pt idx="241">
                  <c:v>3.785619147575686</c:v>
                </c:pt>
                <c:pt idx="242">
                  <c:v>3.8013271108436348</c:v>
                </c:pt>
                <c:pt idx="243">
                  <c:v>3.8170350741115837</c:v>
                </c:pt>
                <c:pt idx="244">
                  <c:v>3.8327430373795326</c:v>
                </c:pt>
                <c:pt idx="245">
                  <c:v>3.8484510006474815</c:v>
                </c:pt>
                <c:pt idx="246">
                  <c:v>3.8641589639154303</c:v>
                </c:pt>
                <c:pt idx="247">
                  <c:v>3.8798669271833792</c:v>
                </c:pt>
                <c:pt idx="248">
                  <c:v>3.8955748904513281</c:v>
                </c:pt>
                <c:pt idx="249">
                  <c:v>3.911282853719277</c:v>
                </c:pt>
                <c:pt idx="250">
                  <c:v>3.9269908169872259</c:v>
                </c:pt>
                <c:pt idx="251">
                  <c:v>3.9426987802551747</c:v>
                </c:pt>
                <c:pt idx="252">
                  <c:v>3.9584067435231236</c:v>
                </c:pt>
                <c:pt idx="253">
                  <c:v>3.9741147067910725</c:v>
                </c:pt>
                <c:pt idx="254">
                  <c:v>3.9898226700590214</c:v>
                </c:pt>
                <c:pt idx="255">
                  <c:v>4.0055306333269707</c:v>
                </c:pt>
                <c:pt idx="256">
                  <c:v>4.0212385965949196</c:v>
                </c:pt>
                <c:pt idx="257">
                  <c:v>4.0369465598628684</c:v>
                </c:pt>
                <c:pt idx="258">
                  <c:v>4.0526545231308173</c:v>
                </c:pt>
                <c:pt idx="259">
                  <c:v>4.0683624863987662</c:v>
                </c:pt>
                <c:pt idx="260">
                  <c:v>4.0840704496667151</c:v>
                </c:pt>
                <c:pt idx="261">
                  <c:v>4.0997784129346639</c:v>
                </c:pt>
                <c:pt idx="262">
                  <c:v>4.1154863762026128</c:v>
                </c:pt>
                <c:pt idx="263">
                  <c:v>4.1311943394705617</c:v>
                </c:pt>
                <c:pt idx="264">
                  <c:v>4.1469023027385106</c:v>
                </c:pt>
                <c:pt idx="265">
                  <c:v>4.1626102660064594</c:v>
                </c:pt>
                <c:pt idx="266">
                  <c:v>4.1783182292744083</c:v>
                </c:pt>
                <c:pt idx="267">
                  <c:v>4.1940261925423572</c:v>
                </c:pt>
                <c:pt idx="268">
                  <c:v>4.2097341558103061</c:v>
                </c:pt>
                <c:pt idx="269">
                  <c:v>4.225442119078255</c:v>
                </c:pt>
                <c:pt idx="270">
                  <c:v>4.2411500823462038</c:v>
                </c:pt>
                <c:pt idx="271">
                  <c:v>4.2568580456141527</c:v>
                </c:pt>
                <c:pt idx="272">
                  <c:v>4.2725660088821016</c:v>
                </c:pt>
                <c:pt idx="273">
                  <c:v>4.2882739721500505</c:v>
                </c:pt>
                <c:pt idx="274">
                  <c:v>4.3039819354179993</c:v>
                </c:pt>
                <c:pt idx="275">
                  <c:v>4.3196898986859482</c:v>
                </c:pt>
                <c:pt idx="276">
                  <c:v>4.3353978619538971</c:v>
                </c:pt>
                <c:pt idx="277">
                  <c:v>4.351105825221846</c:v>
                </c:pt>
                <c:pt idx="278">
                  <c:v>4.3668137884897948</c:v>
                </c:pt>
                <c:pt idx="279">
                  <c:v>4.3825217517577437</c:v>
                </c:pt>
                <c:pt idx="280">
                  <c:v>4.3982297150256926</c:v>
                </c:pt>
                <c:pt idx="281">
                  <c:v>4.4139376782936415</c:v>
                </c:pt>
                <c:pt idx="282">
                  <c:v>4.4296456415615904</c:v>
                </c:pt>
                <c:pt idx="283">
                  <c:v>4.4453536048295392</c:v>
                </c:pt>
                <c:pt idx="284">
                  <c:v>4.4610615680974881</c:v>
                </c:pt>
                <c:pt idx="285">
                  <c:v>4.476769531365437</c:v>
                </c:pt>
                <c:pt idx="286">
                  <c:v>4.4924774946333859</c:v>
                </c:pt>
                <c:pt idx="287">
                  <c:v>4.5081854579013347</c:v>
                </c:pt>
                <c:pt idx="288">
                  <c:v>4.5238934211692836</c:v>
                </c:pt>
                <c:pt idx="289">
                  <c:v>4.5396013844372325</c:v>
                </c:pt>
                <c:pt idx="290">
                  <c:v>4.5553093477051814</c:v>
                </c:pt>
                <c:pt idx="291">
                  <c:v>4.5710173109731302</c:v>
                </c:pt>
                <c:pt idx="292">
                  <c:v>4.5867252742410791</c:v>
                </c:pt>
                <c:pt idx="293">
                  <c:v>4.602433237509028</c:v>
                </c:pt>
                <c:pt idx="294">
                  <c:v>4.6181412007769769</c:v>
                </c:pt>
                <c:pt idx="295">
                  <c:v>4.6338491640449258</c:v>
                </c:pt>
                <c:pt idx="296">
                  <c:v>4.6495571273128746</c:v>
                </c:pt>
                <c:pt idx="297">
                  <c:v>4.6652650905808235</c:v>
                </c:pt>
                <c:pt idx="298">
                  <c:v>4.6809730538487724</c:v>
                </c:pt>
                <c:pt idx="299">
                  <c:v>4.6966810171167213</c:v>
                </c:pt>
                <c:pt idx="300">
                  <c:v>4.7123889803846701</c:v>
                </c:pt>
                <c:pt idx="301">
                  <c:v>4.728096943652619</c:v>
                </c:pt>
                <c:pt idx="302">
                  <c:v>4.7438049069205679</c:v>
                </c:pt>
                <c:pt idx="303">
                  <c:v>4.7595128701885168</c:v>
                </c:pt>
                <c:pt idx="304">
                  <c:v>4.7752208334564656</c:v>
                </c:pt>
                <c:pt idx="305">
                  <c:v>4.7909287967244145</c:v>
                </c:pt>
                <c:pt idx="306">
                  <c:v>4.8066367599923634</c:v>
                </c:pt>
                <c:pt idx="307">
                  <c:v>4.8223447232603123</c:v>
                </c:pt>
                <c:pt idx="308">
                  <c:v>4.8380526865282611</c:v>
                </c:pt>
                <c:pt idx="309">
                  <c:v>4.85376064979621</c:v>
                </c:pt>
                <c:pt idx="310">
                  <c:v>4.8694686130641589</c:v>
                </c:pt>
                <c:pt idx="311">
                  <c:v>4.8851765763321078</c:v>
                </c:pt>
                <c:pt idx="312">
                  <c:v>4.9008845396000567</c:v>
                </c:pt>
                <c:pt idx="313">
                  <c:v>4.9165925028680055</c:v>
                </c:pt>
                <c:pt idx="314">
                  <c:v>4.9323004661359544</c:v>
                </c:pt>
                <c:pt idx="315">
                  <c:v>4.9480084294039033</c:v>
                </c:pt>
                <c:pt idx="316">
                  <c:v>4.9637163926718522</c:v>
                </c:pt>
                <c:pt idx="317">
                  <c:v>4.979424355939801</c:v>
                </c:pt>
                <c:pt idx="318">
                  <c:v>4.9951323192077499</c:v>
                </c:pt>
                <c:pt idx="319">
                  <c:v>5.0108402824756988</c:v>
                </c:pt>
                <c:pt idx="320">
                  <c:v>5.0265482457436477</c:v>
                </c:pt>
                <c:pt idx="321">
                  <c:v>5.0422562090115965</c:v>
                </c:pt>
                <c:pt idx="322">
                  <c:v>5.0579641722795454</c:v>
                </c:pt>
                <c:pt idx="323">
                  <c:v>5.0736721355474943</c:v>
                </c:pt>
                <c:pt idx="324">
                  <c:v>5.0893800988154432</c:v>
                </c:pt>
                <c:pt idx="325">
                  <c:v>5.1050880620833921</c:v>
                </c:pt>
                <c:pt idx="326">
                  <c:v>5.1207960253513409</c:v>
                </c:pt>
                <c:pt idx="327">
                  <c:v>5.1365039886192898</c:v>
                </c:pt>
                <c:pt idx="328">
                  <c:v>5.1522119518872387</c:v>
                </c:pt>
                <c:pt idx="329">
                  <c:v>5.1679199151551876</c:v>
                </c:pt>
                <c:pt idx="330">
                  <c:v>5.1836278784231364</c:v>
                </c:pt>
                <c:pt idx="331">
                  <c:v>5.1993358416910853</c:v>
                </c:pt>
                <c:pt idx="332">
                  <c:v>5.2150438049590342</c:v>
                </c:pt>
                <c:pt idx="333">
                  <c:v>5.2307517682269831</c:v>
                </c:pt>
                <c:pt idx="334">
                  <c:v>5.2464597314949319</c:v>
                </c:pt>
                <c:pt idx="335">
                  <c:v>5.2621676947628808</c:v>
                </c:pt>
                <c:pt idx="336">
                  <c:v>5.2778756580308297</c:v>
                </c:pt>
                <c:pt idx="337">
                  <c:v>5.2935836212987786</c:v>
                </c:pt>
                <c:pt idx="338">
                  <c:v>5.3092915845667275</c:v>
                </c:pt>
                <c:pt idx="339">
                  <c:v>5.3249995478346763</c:v>
                </c:pt>
                <c:pt idx="340">
                  <c:v>5.3407075111026252</c:v>
                </c:pt>
                <c:pt idx="341">
                  <c:v>5.3564154743705741</c:v>
                </c:pt>
                <c:pt idx="342">
                  <c:v>5.372123437638523</c:v>
                </c:pt>
                <c:pt idx="343">
                  <c:v>5.3878314009064718</c:v>
                </c:pt>
                <c:pt idx="344">
                  <c:v>5.4035393641744207</c:v>
                </c:pt>
                <c:pt idx="345">
                  <c:v>5.4192473274423696</c:v>
                </c:pt>
                <c:pt idx="346">
                  <c:v>5.4349552907103185</c:v>
                </c:pt>
                <c:pt idx="347">
                  <c:v>5.4506632539782673</c:v>
                </c:pt>
                <c:pt idx="348">
                  <c:v>5.4663712172462162</c:v>
                </c:pt>
                <c:pt idx="349">
                  <c:v>5.4820791805141651</c:v>
                </c:pt>
                <c:pt idx="350">
                  <c:v>5.497787143782114</c:v>
                </c:pt>
                <c:pt idx="351">
                  <c:v>5.5134951070500628</c:v>
                </c:pt>
                <c:pt idx="352">
                  <c:v>5.5292030703180117</c:v>
                </c:pt>
                <c:pt idx="353">
                  <c:v>5.5449110335859606</c:v>
                </c:pt>
                <c:pt idx="354">
                  <c:v>5.5606189968539095</c:v>
                </c:pt>
                <c:pt idx="355">
                  <c:v>5.5763269601218584</c:v>
                </c:pt>
                <c:pt idx="356">
                  <c:v>5.5920349233898072</c:v>
                </c:pt>
                <c:pt idx="357">
                  <c:v>5.6077428866577561</c:v>
                </c:pt>
                <c:pt idx="358">
                  <c:v>5.623450849925705</c:v>
                </c:pt>
                <c:pt idx="359">
                  <c:v>5.6391588131936539</c:v>
                </c:pt>
                <c:pt idx="360">
                  <c:v>5.6548667764616027</c:v>
                </c:pt>
                <c:pt idx="361">
                  <c:v>5.6705747397295516</c:v>
                </c:pt>
                <c:pt idx="362">
                  <c:v>5.6862827029975005</c:v>
                </c:pt>
                <c:pt idx="363">
                  <c:v>5.7019906662654494</c:v>
                </c:pt>
                <c:pt idx="364">
                  <c:v>5.7176986295333982</c:v>
                </c:pt>
                <c:pt idx="365">
                  <c:v>5.7334065928013471</c:v>
                </c:pt>
                <c:pt idx="366">
                  <c:v>5.749114556069296</c:v>
                </c:pt>
                <c:pt idx="367">
                  <c:v>5.7648225193372449</c:v>
                </c:pt>
                <c:pt idx="368">
                  <c:v>5.7805304826051938</c:v>
                </c:pt>
                <c:pt idx="369">
                  <c:v>5.7962384458731426</c:v>
                </c:pt>
                <c:pt idx="370">
                  <c:v>5.8119464091410915</c:v>
                </c:pt>
                <c:pt idx="371">
                  <c:v>5.8276543724090404</c:v>
                </c:pt>
                <c:pt idx="372">
                  <c:v>5.8433623356769893</c:v>
                </c:pt>
                <c:pt idx="373">
                  <c:v>5.8590702989449381</c:v>
                </c:pt>
                <c:pt idx="374">
                  <c:v>5.874778262212887</c:v>
                </c:pt>
                <c:pt idx="375">
                  <c:v>5.8904862254808359</c:v>
                </c:pt>
                <c:pt idx="376">
                  <c:v>5.9061941887487848</c:v>
                </c:pt>
                <c:pt idx="377">
                  <c:v>5.9219021520167336</c:v>
                </c:pt>
                <c:pt idx="378">
                  <c:v>5.9376101152846825</c:v>
                </c:pt>
                <c:pt idx="379">
                  <c:v>5.9533180785526314</c:v>
                </c:pt>
                <c:pt idx="380">
                  <c:v>5.9690260418205803</c:v>
                </c:pt>
                <c:pt idx="381">
                  <c:v>5.9847340050885292</c:v>
                </c:pt>
                <c:pt idx="382">
                  <c:v>6.000441968356478</c:v>
                </c:pt>
                <c:pt idx="383">
                  <c:v>6.0161499316244269</c:v>
                </c:pt>
                <c:pt idx="384">
                  <c:v>6.0318578948923758</c:v>
                </c:pt>
                <c:pt idx="385">
                  <c:v>6.0475658581603247</c:v>
                </c:pt>
                <c:pt idx="386">
                  <c:v>6.0632738214282735</c:v>
                </c:pt>
                <c:pt idx="387">
                  <c:v>6.0789817846962224</c:v>
                </c:pt>
                <c:pt idx="388">
                  <c:v>6.0946897479641713</c:v>
                </c:pt>
                <c:pt idx="389">
                  <c:v>6.1103977112321202</c:v>
                </c:pt>
                <c:pt idx="390">
                  <c:v>6.126105674500069</c:v>
                </c:pt>
                <c:pt idx="391">
                  <c:v>6.1418136377680179</c:v>
                </c:pt>
                <c:pt idx="392">
                  <c:v>6.1575216010359668</c:v>
                </c:pt>
                <c:pt idx="393">
                  <c:v>6.1732295643039157</c:v>
                </c:pt>
                <c:pt idx="394">
                  <c:v>6.1889375275718645</c:v>
                </c:pt>
                <c:pt idx="395">
                  <c:v>6.2046454908398134</c:v>
                </c:pt>
                <c:pt idx="396">
                  <c:v>6.2203534541077623</c:v>
                </c:pt>
                <c:pt idx="397">
                  <c:v>6.2360614173757112</c:v>
                </c:pt>
                <c:pt idx="398">
                  <c:v>6.2517693806436601</c:v>
                </c:pt>
              </c:numCache>
            </c:numRef>
          </c:xVal>
          <c:yVal>
            <c:numRef>
              <c:f>Sheet1!$B$2:$B$400</c:f>
              <c:numCache>
                <c:formatCode>General</c:formatCode>
                <c:ptCount val="399"/>
                <c:pt idx="1">
                  <c:v>0.35234028441775206</c:v>
                </c:pt>
                <c:pt idx="2">
                  <c:v>0.351777878658803</c:v>
                </c:pt>
                <c:pt idx="3">
                  <c:v>0.35166213260310708</c:v>
                </c:pt>
                <c:pt idx="4">
                  <c:v>0.35169415115492092</c:v>
                </c:pt>
                <c:pt idx="5">
                  <c:v>0.3518877307216543</c:v>
                </c:pt>
                <c:pt idx="6">
                  <c:v>0.35208585070946241</c:v>
                </c:pt>
                <c:pt idx="7">
                  <c:v>0.35242009037079958</c:v>
                </c:pt>
                <c:pt idx="8">
                  <c:v>0.35280798008657288</c:v>
                </c:pt>
                <c:pt idx="9">
                  <c:v>0.35328441863155452</c:v>
                </c:pt>
                <c:pt idx="10">
                  <c:v>0.35385726298072651</c:v>
                </c:pt>
                <c:pt idx="11">
                  <c:v>0.35455349259874108</c:v>
                </c:pt>
                <c:pt idx="12">
                  <c:v>0.35533793846429884</c:v>
                </c:pt>
                <c:pt idx="13">
                  <c:v>0.35627417184434224</c:v>
                </c:pt>
                <c:pt idx="14">
                  <c:v>0.35732273753478888</c:v>
                </c:pt>
                <c:pt idx="15">
                  <c:v>0.35846195209447623</c:v>
                </c:pt>
                <c:pt idx="16">
                  <c:v>0.35986907460315098</c:v>
                </c:pt>
                <c:pt idx="17">
                  <c:v>0.36139007870105022</c:v>
                </c:pt>
                <c:pt idx="18">
                  <c:v>0.36316770269940557</c:v>
                </c:pt>
                <c:pt idx="19">
                  <c:v>0.36501816013622457</c:v>
                </c:pt>
                <c:pt idx="20">
                  <c:v>0.36719337448883982</c:v>
                </c:pt>
                <c:pt idx="21">
                  <c:v>0.36958815421493224</c:v>
                </c:pt>
                <c:pt idx="22">
                  <c:v>0.37216503627402342</c:v>
                </c:pt>
                <c:pt idx="23">
                  <c:v>0.37499781181070435</c:v>
                </c:pt>
                <c:pt idx="24">
                  <c:v>0.37803053946650073</c:v>
                </c:pt>
                <c:pt idx="25">
                  <c:v>0.38135875514404455</c:v>
                </c:pt>
                <c:pt idx="26">
                  <c:v>0.38493392486894307</c:v>
                </c:pt>
                <c:pt idx="27">
                  <c:v>0.388669787298484</c:v>
                </c:pt>
                <c:pt idx="28">
                  <c:v>0.39258608907432413</c:v>
                </c:pt>
                <c:pt idx="29">
                  <c:v>0.39671296844136289</c:v>
                </c:pt>
                <c:pt idx="30">
                  <c:v>0.4009232122010834</c:v>
                </c:pt>
                <c:pt idx="31">
                  <c:v>0.40518897734705939</c:v>
                </c:pt>
                <c:pt idx="32">
                  <c:v>0.40953128577967568</c:v>
                </c:pt>
                <c:pt idx="33">
                  <c:v>0.41376070792388558</c:v>
                </c:pt>
                <c:pt idx="34">
                  <c:v>0.41786172268391053</c:v>
                </c:pt>
                <c:pt idx="35">
                  <c:v>0.42172686664702286</c:v>
                </c:pt>
                <c:pt idx="36">
                  <c:v>0.42532944991635446</c:v>
                </c:pt>
                <c:pt idx="37">
                  <c:v>0.42857835244982584</c:v>
                </c:pt>
                <c:pt idx="38">
                  <c:v>0.43127881497324277</c:v>
                </c:pt>
                <c:pt idx="39">
                  <c:v>0.43350871873753732</c:v>
                </c:pt>
                <c:pt idx="40">
                  <c:v>0.43521407160751779</c:v>
                </c:pt>
                <c:pt idx="41">
                  <c:v>0.43634610769061044</c:v>
                </c:pt>
                <c:pt idx="42">
                  <c:v>0.43693242334215571</c:v>
                </c:pt>
                <c:pt idx="43">
                  <c:v>0.4371296488659922</c:v>
                </c:pt>
                <c:pt idx="44">
                  <c:v>0.43691777810687471</c:v>
                </c:pt>
                <c:pt idx="45">
                  <c:v>0.43659017509414755</c:v>
                </c:pt>
                <c:pt idx="46">
                  <c:v>0.43634420142025132</c:v>
                </c:pt>
                <c:pt idx="47">
                  <c:v>0.43625649654062648</c:v>
                </c:pt>
                <c:pt idx="48">
                  <c:v>0.43658180605539104</c:v>
                </c:pt>
                <c:pt idx="49">
                  <c:v>0.43749533902829485</c:v>
                </c:pt>
                <c:pt idx="50">
                  <c:v>0.43915944685566194</c:v>
                </c:pt>
                <c:pt idx="51">
                  <c:v>0.44150703637989963</c:v>
                </c:pt>
                <c:pt idx="52">
                  <c:v>0.44462336020326754</c:v>
                </c:pt>
                <c:pt idx="53">
                  <c:v>0.44848411253685699</c:v>
                </c:pt>
                <c:pt idx="54">
                  <c:v>0.45293937525934186</c:v>
                </c:pt>
                <c:pt idx="55">
                  <c:v>0.45784665661683199</c:v>
                </c:pt>
                <c:pt idx="56">
                  <c:v>0.46304910269977256</c:v>
                </c:pt>
                <c:pt idx="57">
                  <c:v>0.46840117272331122</c:v>
                </c:pt>
                <c:pt idx="58">
                  <c:v>0.4738481347726029</c:v>
                </c:pt>
                <c:pt idx="59">
                  <c:v>0.47922126726008957</c:v>
                </c:pt>
                <c:pt idx="60">
                  <c:v>0.48437003852328198</c:v>
                </c:pt>
                <c:pt idx="61">
                  <c:v>0.48931605357186297</c:v>
                </c:pt>
                <c:pt idx="62">
                  <c:v>0.49393283362840751</c:v>
                </c:pt>
                <c:pt idx="63">
                  <c:v>0.498266052276714</c:v>
                </c:pt>
                <c:pt idx="64">
                  <c:v>0.50220032180622931</c:v>
                </c:pt>
                <c:pt idx="65">
                  <c:v>0.50581076048520746</c:v>
                </c:pt>
                <c:pt idx="66">
                  <c:v>0.50914608466116129</c:v>
                </c:pt>
                <c:pt idx="67">
                  <c:v>0.51209231254675147</c:v>
                </c:pt>
                <c:pt idx="68">
                  <c:v>0.51472157020060061</c:v>
                </c:pt>
                <c:pt idx="69">
                  <c:v>0.51711544626633832</c:v>
                </c:pt>
                <c:pt idx="70">
                  <c:v>0.51918214631078341</c:v>
                </c:pt>
                <c:pt idx="71">
                  <c:v>0.5210830331184918</c:v>
                </c:pt>
                <c:pt idx="72">
                  <c:v>0.5227890087087228</c:v>
                </c:pt>
                <c:pt idx="73">
                  <c:v>0.52428145903481094</c:v>
                </c:pt>
                <c:pt idx="74">
                  <c:v>0.52565042738954137</c:v>
                </c:pt>
                <c:pt idx="75">
                  <c:v>0.52685192343928022</c:v>
                </c:pt>
                <c:pt idx="76">
                  <c:v>0.52791008061286915</c:v>
                </c:pt>
                <c:pt idx="77">
                  <c:v>0.52890127701582501</c:v>
                </c:pt>
                <c:pt idx="78">
                  <c:v>0.52978894673933585</c:v>
                </c:pt>
                <c:pt idx="79">
                  <c:v>0.53060712385256825</c:v>
                </c:pt>
                <c:pt idx="80">
                  <c:v>0.53137163059128456</c:v>
                </c:pt>
                <c:pt idx="81">
                  <c:v>0.53208742889204363</c:v>
                </c:pt>
                <c:pt idx="82">
                  <c:v>0.53283158276367459</c:v>
                </c:pt>
                <c:pt idx="83">
                  <c:v>0.53344103024950107</c:v>
                </c:pt>
                <c:pt idx="84">
                  <c:v>0.5340809802389096</c:v>
                </c:pt>
                <c:pt idx="85">
                  <c:v>0.53474259553767145</c:v>
                </c:pt>
                <c:pt idx="86">
                  <c:v>0.53538921940345208</c:v>
                </c:pt>
                <c:pt idx="87">
                  <c:v>0.53603480507320955</c:v>
                </c:pt>
                <c:pt idx="88">
                  <c:v>0.53667255509840284</c:v>
                </c:pt>
                <c:pt idx="89">
                  <c:v>0.53731308557290347</c:v>
                </c:pt>
                <c:pt idx="90">
                  <c:v>0.53802292178781763</c:v>
                </c:pt>
                <c:pt idx="91">
                  <c:v>0.53870373894981027</c:v>
                </c:pt>
                <c:pt idx="92">
                  <c:v>0.53945918656776382</c:v>
                </c:pt>
                <c:pt idx="93">
                  <c:v>0.54021751669661977</c:v>
                </c:pt>
                <c:pt idx="94">
                  <c:v>0.54102379432228931</c:v>
                </c:pt>
                <c:pt idx="95">
                  <c:v>0.54182682203288979</c:v>
                </c:pt>
                <c:pt idx="96">
                  <c:v>0.54267618847403587</c:v>
                </c:pt>
                <c:pt idx="97">
                  <c:v>0.54357786772588956</c:v>
                </c:pt>
                <c:pt idx="98">
                  <c:v>0.54452764060869219</c:v>
                </c:pt>
                <c:pt idx="99">
                  <c:v>0.54554470427360391</c:v>
                </c:pt>
                <c:pt idx="100">
                  <c:v>0.54654823895260507</c:v>
                </c:pt>
                <c:pt idx="101">
                  <c:v>0.54763058618376848</c:v>
                </c:pt>
                <c:pt idx="102">
                  <c:v>0.548749583016089</c:v>
                </c:pt>
                <c:pt idx="103">
                  <c:v>0.54992003551246904</c:v>
                </c:pt>
                <c:pt idx="104">
                  <c:v>0.55115244289688936</c:v>
                </c:pt>
                <c:pt idx="105">
                  <c:v>0.55238505898062218</c:v>
                </c:pt>
                <c:pt idx="106">
                  <c:v>0.55368950725910804</c:v>
                </c:pt>
                <c:pt idx="107">
                  <c:v>0.5550254754513515</c:v>
                </c:pt>
                <c:pt idx="108">
                  <c:v>0.55643299720471129</c:v>
                </c:pt>
                <c:pt idx="109">
                  <c:v>0.5579242107383775</c:v>
                </c:pt>
                <c:pt idx="110">
                  <c:v>0.55938904074873652</c:v>
                </c:pt>
                <c:pt idx="111">
                  <c:v>0.56095195875029435</c:v>
                </c:pt>
                <c:pt idx="112">
                  <c:v>0.56252966425391182</c:v>
                </c:pt>
                <c:pt idx="113">
                  <c:v>0.56416778460423345</c:v>
                </c:pt>
                <c:pt idx="114">
                  <c:v>0.56586550321059736</c:v>
                </c:pt>
                <c:pt idx="115">
                  <c:v>0.56755761089156465</c:v>
                </c:pt>
                <c:pt idx="116">
                  <c:v>0.5693494404465661</c:v>
                </c:pt>
                <c:pt idx="117">
                  <c:v>0.57111036287594907</c:v>
                </c:pt>
                <c:pt idx="118">
                  <c:v>0.57294831691466264</c:v>
                </c:pt>
                <c:pt idx="119">
                  <c:v>0.57478360918188598</c:v>
                </c:pt>
                <c:pt idx="120">
                  <c:v>0.57668083915881785</c:v>
                </c:pt>
                <c:pt idx="121">
                  <c:v>0.57856012974126725</c:v>
                </c:pt>
                <c:pt idx="122">
                  <c:v>0.58042757870099981</c:v>
                </c:pt>
                <c:pt idx="123">
                  <c:v>0.58231275969943419</c:v>
                </c:pt>
                <c:pt idx="124">
                  <c:v>0.58418629667253408</c:v>
                </c:pt>
                <c:pt idx="125">
                  <c:v>0.58602137928700593</c:v>
                </c:pt>
                <c:pt idx="126">
                  <c:v>0.58784916219716477</c:v>
                </c:pt>
                <c:pt idx="127">
                  <c:v>0.5895688820443582</c:v>
                </c:pt>
                <c:pt idx="128">
                  <c:v>0.59125746415211156</c:v>
                </c:pt>
                <c:pt idx="129">
                  <c:v>0.59287852096691118</c:v>
                </c:pt>
                <c:pt idx="130">
                  <c:v>0.59439512787394333</c:v>
                </c:pt>
                <c:pt idx="131">
                  <c:v>0.59575337577655774</c:v>
                </c:pt>
                <c:pt idx="132">
                  <c:v>0.59696932325052399</c:v>
                </c:pt>
                <c:pt idx="133">
                  <c:v>0.59808632559611563</c:v>
                </c:pt>
                <c:pt idx="134">
                  <c:v>0.59899450684447608</c:v>
                </c:pt>
                <c:pt idx="135">
                  <c:v>0.59972404148105429</c:v>
                </c:pt>
                <c:pt idx="136">
                  <c:v>0.60024279537339154</c:v>
                </c:pt>
                <c:pt idx="137">
                  <c:v>0.60057547504674325</c:v>
                </c:pt>
                <c:pt idx="138">
                  <c:v>0.60069203645796221</c:v>
                </c:pt>
                <c:pt idx="139">
                  <c:v>0.60062656282183524</c:v>
                </c:pt>
                <c:pt idx="140">
                  <c:v>0.60043050824175348</c:v>
                </c:pt>
                <c:pt idx="141">
                  <c:v>0.60012954671981866</c:v>
                </c:pt>
                <c:pt idx="142">
                  <c:v>0.59980033965264556</c:v>
                </c:pt>
                <c:pt idx="143">
                  <c:v>0.59951906147512457</c:v>
                </c:pt>
                <c:pt idx="144">
                  <c:v>0.59937334933709108</c:v>
                </c:pt>
                <c:pt idx="145">
                  <c:v>0.5995009181444626</c:v>
                </c:pt>
                <c:pt idx="146">
                  <c:v>0.59997461247219386</c:v>
                </c:pt>
                <c:pt idx="147">
                  <c:v>0.60097265434870073</c:v>
                </c:pt>
                <c:pt idx="148">
                  <c:v>0.60256695641160896</c:v>
                </c:pt>
                <c:pt idx="149">
                  <c:v>0.60475802322579209</c:v>
                </c:pt>
                <c:pt idx="150">
                  <c:v>0.60761719478587239</c:v>
                </c:pt>
                <c:pt idx="151">
                  <c:v>0.61105121856483668</c:v>
                </c:pt>
                <c:pt idx="152">
                  <c:v>0.61498854069283537</c:v>
                </c:pt>
                <c:pt idx="153">
                  <c:v>0.61927781440557872</c:v>
                </c:pt>
                <c:pt idx="154">
                  <c:v>0.62372673318769689</c:v>
                </c:pt>
                <c:pt idx="155">
                  <c:v>0.62810494427815211</c:v>
                </c:pt>
                <c:pt idx="156">
                  <c:v>0.63225003269582836</c:v>
                </c:pt>
                <c:pt idx="157">
                  <c:v>0.63588889559448891</c:v>
                </c:pt>
                <c:pt idx="158">
                  <c:v>0.63898804930063491</c:v>
                </c:pt>
                <c:pt idx="159">
                  <c:v>0.64134602418912445</c:v>
                </c:pt>
                <c:pt idx="160">
                  <c:v>0.64294426644493929</c:v>
                </c:pt>
                <c:pt idx="161">
                  <c:v>0.64373591331717817</c:v>
                </c:pt>
                <c:pt idx="162">
                  <c:v>0.64373933382077131</c:v>
                </c:pt>
                <c:pt idx="163">
                  <c:v>0.6430206569426028</c:v>
                </c:pt>
                <c:pt idx="164">
                  <c:v>0.64168522186289945</c:v>
                </c:pt>
                <c:pt idx="165">
                  <c:v>0.63972639612519511</c:v>
                </c:pt>
                <c:pt idx="166">
                  <c:v>0.6373324377892825</c:v>
                </c:pt>
                <c:pt idx="167">
                  <c:v>0.63454239918992816</c:v>
                </c:pt>
                <c:pt idx="168">
                  <c:v>0.6314649675075984</c:v>
                </c:pt>
                <c:pt idx="169">
                  <c:v>0.62823543683241212</c:v>
                </c:pt>
                <c:pt idx="170">
                  <c:v>0.62484831049978273</c:v>
                </c:pt>
                <c:pt idx="171">
                  <c:v>0.621422086496348</c:v>
                </c:pt>
                <c:pt idx="172">
                  <c:v>0.61801439861836083</c:v>
                </c:pt>
                <c:pt idx="173">
                  <c:v>0.61463457500150698</c:v>
                </c:pt>
                <c:pt idx="174">
                  <c:v>0.61141380921632171</c:v>
                </c:pt>
                <c:pt idx="175">
                  <c:v>0.60829420207664275</c:v>
                </c:pt>
                <c:pt idx="176">
                  <c:v>0.60533024615382192</c:v>
                </c:pt>
                <c:pt idx="177">
                  <c:v>0.60254608456989966</c:v>
                </c:pt>
                <c:pt idx="178">
                  <c:v>0.59993797676840066</c:v>
                </c:pt>
                <c:pt idx="179">
                  <c:v>0.5975251332111059</c:v>
                </c:pt>
                <c:pt idx="180">
                  <c:v>0.5952888792959139</c:v>
                </c:pt>
                <c:pt idx="181">
                  <c:v>0.59325211676438039</c:v>
                </c:pt>
                <c:pt idx="182">
                  <c:v>0.59136026385797424</c:v>
                </c:pt>
                <c:pt idx="183">
                  <c:v>0.58963745468728301</c:v>
                </c:pt>
                <c:pt idx="184">
                  <c:v>0.58810636177523934</c:v>
                </c:pt>
                <c:pt idx="185">
                  <c:v>0.58676608496867622</c:v>
                </c:pt>
                <c:pt idx="186">
                  <c:v>0.58548864785469579</c:v>
                </c:pt>
                <c:pt idx="187">
                  <c:v>0.58437396620565807</c:v>
                </c:pt>
                <c:pt idx="188">
                  <c:v>0.58338392523808491</c:v>
                </c:pt>
                <c:pt idx="189">
                  <c:v>0.58249793589595056</c:v>
                </c:pt>
                <c:pt idx="190">
                  <c:v>0.58170153388464618</c:v>
                </c:pt>
                <c:pt idx="191">
                  <c:v>0.58100599025740007</c:v>
                </c:pt>
                <c:pt idx="192">
                  <c:v>0.58038903734770997</c:v>
                </c:pt>
                <c:pt idx="193">
                  <c:v>0.57986094335496385</c:v>
                </c:pt>
                <c:pt idx="194">
                  <c:v>0.57931711282591924</c:v>
                </c:pt>
                <c:pt idx="195">
                  <c:v>0.57883154153444927</c:v>
                </c:pt>
                <c:pt idx="196">
                  <c:v>0.57827462570561006</c:v>
                </c:pt>
                <c:pt idx="197">
                  <c:v>0.57765972272156008</c:v>
                </c:pt>
                <c:pt idx="198">
                  <c:v>0.57661282329411856</c:v>
                </c:pt>
                <c:pt idx="199">
                  <c:v>0.57386183825638082</c:v>
                </c:pt>
                <c:pt idx="200">
                  <c:v>3949514.5847632121</c:v>
                </c:pt>
                <c:pt idx="201">
                  <c:v>0.5845291947528356</c:v>
                </c:pt>
                <c:pt idx="202">
                  <c:v>0.58196216297219727</c:v>
                </c:pt>
                <c:pt idx="203">
                  <c:v>0.58121170122124866</c:v>
                </c:pt>
                <c:pt idx="204">
                  <c:v>0.58097534696138742</c:v>
                </c:pt>
                <c:pt idx="205">
                  <c:v>0.58094129739594202</c:v>
                </c:pt>
                <c:pt idx="206">
                  <c:v>0.58108912517688549</c:v>
                </c:pt>
                <c:pt idx="207">
                  <c:v>0.58135552896597609</c:v>
                </c:pt>
                <c:pt idx="208">
                  <c:v>0.58175990288726409</c:v>
                </c:pt>
                <c:pt idx="209">
                  <c:v>0.5822150015173011</c:v>
                </c:pt>
                <c:pt idx="210">
                  <c:v>0.58278105968056904</c:v>
                </c:pt>
                <c:pt idx="211">
                  <c:v>0.58347152121901624</c:v>
                </c:pt>
                <c:pt idx="212">
                  <c:v>0.584269232849985</c:v>
                </c:pt>
                <c:pt idx="213">
                  <c:v>0.5851910716317934</c:v>
                </c:pt>
                <c:pt idx="214">
                  <c:v>0.58623526389907499</c:v>
                </c:pt>
                <c:pt idx="215">
                  <c:v>0.5874291510490659</c:v>
                </c:pt>
                <c:pt idx="216">
                  <c:v>0.5887911593980536</c:v>
                </c:pt>
                <c:pt idx="217">
                  <c:v>0.59026212375736631</c:v>
                </c:pt>
                <c:pt idx="218">
                  <c:v>0.59194087520014005</c:v>
                </c:pt>
                <c:pt idx="219">
                  <c:v>0.59378446326188095</c:v>
                </c:pt>
                <c:pt idx="220">
                  <c:v>0.59578624424650328</c:v>
                </c:pt>
                <c:pt idx="221">
                  <c:v>0.598006938408845</c:v>
                </c:pt>
                <c:pt idx="222">
                  <c:v>0.60039034327831697</c:v>
                </c:pt>
                <c:pt idx="223">
                  <c:v>0.6029789433737528</c:v>
                </c:pt>
                <c:pt idx="224">
                  <c:v>0.60578043574095086</c:v>
                </c:pt>
                <c:pt idx="225">
                  <c:v>0.6086928552428561</c:v>
                </c:pt>
                <c:pt idx="226">
                  <c:v>0.61179740430392771</c:v>
                </c:pt>
                <c:pt idx="227">
                  <c:v>0.6150230780493573</c:v>
                </c:pt>
                <c:pt idx="228">
                  <c:v>0.6183591649913629</c:v>
                </c:pt>
                <c:pt idx="229">
                  <c:v>0.6217845929268625</c:v>
                </c:pt>
                <c:pt idx="230">
                  <c:v>0.62515393808084574</c:v>
                </c:pt>
                <c:pt idx="231">
                  <c:v>0.62854264358538758</c:v>
                </c:pt>
                <c:pt idx="232">
                  <c:v>0.63179505259798274</c:v>
                </c:pt>
                <c:pt idx="233">
                  <c:v>0.63480105850794566</c:v>
                </c:pt>
                <c:pt idx="234">
                  <c:v>0.63760419638333121</c:v>
                </c:pt>
                <c:pt idx="235">
                  <c:v>0.63997146597134225</c:v>
                </c:pt>
                <c:pt idx="236">
                  <c:v>0.64190505483950389</c:v>
                </c:pt>
                <c:pt idx="237">
                  <c:v>0.64328187829147132</c:v>
                </c:pt>
                <c:pt idx="238">
                  <c:v>0.64398546659991118</c:v>
                </c:pt>
                <c:pt idx="239">
                  <c:v>0.64393208913716793</c:v>
                </c:pt>
                <c:pt idx="240">
                  <c:v>0.64312762930188705</c:v>
                </c:pt>
                <c:pt idx="241">
                  <c:v>0.64152575820405677</c:v>
                </c:pt>
                <c:pt idx="242">
                  <c:v>0.63913921471142332</c:v>
                </c:pt>
                <c:pt idx="243">
                  <c:v>0.63603737407638639</c:v>
                </c:pt>
                <c:pt idx="244">
                  <c:v>0.63235547023994543</c:v>
                </c:pt>
                <c:pt idx="245">
                  <c:v>0.62823266494530683</c:v>
                </c:pt>
                <c:pt idx="246">
                  <c:v>0.62383683728735917</c:v>
                </c:pt>
                <c:pt idx="247">
                  <c:v>0.61937864328527015</c:v>
                </c:pt>
                <c:pt idx="248">
                  <c:v>0.61508807582745939</c:v>
                </c:pt>
                <c:pt idx="249">
                  <c:v>0.61114957139745663</c:v>
                </c:pt>
                <c:pt idx="250">
                  <c:v>0.60767705896244317</c:v>
                </c:pt>
                <c:pt idx="251">
                  <c:v>0.60480247144984178</c:v>
                </c:pt>
                <c:pt idx="252">
                  <c:v>0.60260365721545162</c:v>
                </c:pt>
                <c:pt idx="253">
                  <c:v>0.60104543735200588</c:v>
                </c:pt>
                <c:pt idx="254">
                  <c:v>0.60001073042379516</c:v>
                </c:pt>
                <c:pt idx="255">
                  <c:v>0.59952244225907747</c:v>
                </c:pt>
                <c:pt idx="256">
                  <c:v>0.59937335384797219</c:v>
                </c:pt>
                <c:pt idx="257">
                  <c:v>0.59950488706562899</c:v>
                </c:pt>
                <c:pt idx="258">
                  <c:v>0.59977212697978677</c:v>
                </c:pt>
                <c:pt idx="259">
                  <c:v>0.60009443587982281</c:v>
                </c:pt>
                <c:pt idx="260">
                  <c:v>0.60039553571789228</c:v>
                </c:pt>
                <c:pt idx="261">
                  <c:v>0.60058474170635268</c:v>
                </c:pt>
                <c:pt idx="262">
                  <c:v>0.60063644615670064</c:v>
                </c:pt>
                <c:pt idx="263">
                  <c:v>0.6005200364722626</c:v>
                </c:pt>
                <c:pt idx="264">
                  <c:v>0.60018748980040137</c:v>
                </c:pt>
                <c:pt idx="265">
                  <c:v>0.59966885208928355</c:v>
                </c:pt>
                <c:pt idx="266">
                  <c:v>0.59893941854023136</c:v>
                </c:pt>
                <c:pt idx="267">
                  <c:v>0.59801069814775631</c:v>
                </c:pt>
                <c:pt idx="268">
                  <c:v>0.59691439794470935</c:v>
                </c:pt>
                <c:pt idx="269">
                  <c:v>0.59567794091941528</c:v>
                </c:pt>
                <c:pt idx="270">
                  <c:v>0.594306066189208</c:v>
                </c:pt>
                <c:pt idx="271">
                  <c:v>0.59281691610633303</c:v>
                </c:pt>
                <c:pt idx="272">
                  <c:v>0.59118222163012946</c:v>
                </c:pt>
                <c:pt idx="273">
                  <c:v>0.58948684669649309</c:v>
                </c:pt>
                <c:pt idx="274">
                  <c:v>0.58776033218330548</c:v>
                </c:pt>
                <c:pt idx="275">
                  <c:v>0.58595990572141443</c:v>
                </c:pt>
                <c:pt idx="276">
                  <c:v>0.58414532733331659</c:v>
                </c:pt>
                <c:pt idx="277">
                  <c:v>0.58227179914399019</c:v>
                </c:pt>
                <c:pt idx="278">
                  <c:v>0.58035249262896582</c:v>
                </c:pt>
                <c:pt idx="279">
                  <c:v>0.57848505069782619</c:v>
                </c:pt>
                <c:pt idx="280">
                  <c:v>0.57663306504646239</c:v>
                </c:pt>
                <c:pt idx="281">
                  <c:v>0.57475631133106597</c:v>
                </c:pt>
                <c:pt idx="282">
                  <c:v>0.57290054167636106</c:v>
                </c:pt>
                <c:pt idx="283">
                  <c:v>0.57106258494608186</c:v>
                </c:pt>
                <c:pt idx="284">
                  <c:v>0.5692607000638028</c:v>
                </c:pt>
                <c:pt idx="285">
                  <c:v>0.56750982465926869</c:v>
                </c:pt>
                <c:pt idx="286">
                  <c:v>0.56577674480487083</c:v>
                </c:pt>
                <c:pt idx="287">
                  <c:v>0.56409950178980517</c:v>
                </c:pt>
                <c:pt idx="288">
                  <c:v>0.56246137321422118</c:v>
                </c:pt>
                <c:pt idx="289">
                  <c:v>0.56085633828732451</c:v>
                </c:pt>
                <c:pt idx="290">
                  <c:v>0.55930707104449351</c:v>
                </c:pt>
                <c:pt idx="291">
                  <c:v>0.55784906349515795</c:v>
                </c:pt>
                <c:pt idx="292">
                  <c:v>0.55637150709305982</c:v>
                </c:pt>
                <c:pt idx="293">
                  <c:v>0.55498447915021332</c:v>
                </c:pt>
                <c:pt idx="294">
                  <c:v>0.55362800567765846</c:v>
                </c:pt>
                <c:pt idx="295">
                  <c:v>0.55233038717969662</c:v>
                </c:pt>
                <c:pt idx="296">
                  <c:v>0.55106359359804902</c:v>
                </c:pt>
                <c:pt idx="297">
                  <c:v>0.54983801722607673</c:v>
                </c:pt>
                <c:pt idx="298">
                  <c:v>0.54866072684379918</c:v>
                </c:pt>
                <c:pt idx="299">
                  <c:v>0.54752805780561276</c:v>
                </c:pt>
                <c:pt idx="300">
                  <c:v>0.54647988799970726</c:v>
                </c:pt>
                <c:pt idx="301">
                  <c:v>0.54544901335465701</c:v>
                </c:pt>
                <c:pt idx="302">
                  <c:v>0.54446612844332865</c:v>
                </c:pt>
                <c:pt idx="303">
                  <c:v>0.54352319346563871</c:v>
                </c:pt>
                <c:pt idx="304">
                  <c:v>0.54263518642121422</c:v>
                </c:pt>
                <c:pt idx="305">
                  <c:v>0.54173798752742641</c:v>
                </c:pt>
                <c:pt idx="306">
                  <c:v>0.54094180142238679</c:v>
                </c:pt>
                <c:pt idx="307">
                  <c:v>0.54016286189429397</c:v>
                </c:pt>
                <c:pt idx="308">
                  <c:v>0.53939770687679145</c:v>
                </c:pt>
                <c:pt idx="309">
                  <c:v>0.53866958954753208</c:v>
                </c:pt>
                <c:pt idx="310">
                  <c:v>0.53793413990538219</c:v>
                </c:pt>
                <c:pt idx="311">
                  <c:v>0.53725845966074348</c:v>
                </c:pt>
                <c:pt idx="312">
                  <c:v>0.53659745397219405</c:v>
                </c:pt>
                <c:pt idx="313">
                  <c:v>0.53598702156457612</c:v>
                </c:pt>
                <c:pt idx="314">
                  <c:v>0.53532096524056083</c:v>
                </c:pt>
                <c:pt idx="315">
                  <c:v>0.53470164981435242</c:v>
                </c:pt>
                <c:pt idx="316">
                  <c:v>0.53402639127676022</c:v>
                </c:pt>
                <c:pt idx="317">
                  <c:v>0.53338644688622472</c:v>
                </c:pt>
                <c:pt idx="318">
                  <c:v>0.53274288978367657</c:v>
                </c:pt>
                <c:pt idx="319">
                  <c:v>0.53203967532167229</c:v>
                </c:pt>
                <c:pt idx="320">
                  <c:v>0.53132387799788816</c:v>
                </c:pt>
                <c:pt idx="321">
                  <c:v>0.53053890302849949</c:v>
                </c:pt>
                <c:pt idx="322">
                  <c:v>0.52974119002378806</c:v>
                </c:pt>
                <c:pt idx="323">
                  <c:v>0.52882621957289033</c:v>
                </c:pt>
                <c:pt idx="324">
                  <c:v>0.52786230915248</c:v>
                </c:pt>
                <c:pt idx="325">
                  <c:v>0.52677683244977824</c:v>
                </c:pt>
                <c:pt idx="326">
                  <c:v>0.52553433573087793</c:v>
                </c:pt>
                <c:pt idx="327">
                  <c:v>0.52420630897944676</c:v>
                </c:pt>
                <c:pt idx="328">
                  <c:v>0.5227138172829866</c:v>
                </c:pt>
                <c:pt idx="329">
                  <c:v>0.52100095052762996</c:v>
                </c:pt>
                <c:pt idx="330">
                  <c:v>0.51910684309638133</c:v>
                </c:pt>
                <c:pt idx="331">
                  <c:v>0.5170058067158918</c:v>
                </c:pt>
                <c:pt idx="332">
                  <c:v>0.51464610797864174</c:v>
                </c:pt>
                <c:pt idx="333">
                  <c:v>0.51198927068044764</c:v>
                </c:pt>
                <c:pt idx="334">
                  <c:v>0.50904288264315678</c:v>
                </c:pt>
                <c:pt idx="335">
                  <c:v>0.50572805126094411</c:v>
                </c:pt>
                <c:pt idx="336">
                  <c:v>0.5021036278985227</c:v>
                </c:pt>
                <c:pt idx="337">
                  <c:v>0.49816220659307719</c:v>
                </c:pt>
                <c:pt idx="338">
                  <c:v>0.49384259203369762</c:v>
                </c:pt>
                <c:pt idx="339">
                  <c:v>0.4891907201187643</c:v>
                </c:pt>
                <c:pt idx="340">
                  <c:v>0.48426523279079631</c:v>
                </c:pt>
                <c:pt idx="341">
                  <c:v>0.47907396448682449</c:v>
                </c:pt>
                <c:pt idx="342">
                  <c:v>0.47372132048613252</c:v>
                </c:pt>
                <c:pt idx="343">
                  <c:v>0.46827373279403556</c:v>
                </c:pt>
                <c:pt idx="344">
                  <c:v>0.46287824401154226</c:v>
                </c:pt>
                <c:pt idx="345">
                  <c:v>0.45770339846309821</c:v>
                </c:pt>
                <c:pt idx="346">
                  <c:v>0.45276628832945215</c:v>
                </c:pt>
                <c:pt idx="347">
                  <c:v>0.44829517925247175</c:v>
                </c:pt>
                <c:pt idx="348">
                  <c:v>0.44446948260731839</c:v>
                </c:pt>
                <c:pt idx="349">
                  <c:v>0.44131476501184752</c:v>
                </c:pt>
                <c:pt idx="350">
                  <c:v>0.43895776418258042</c:v>
                </c:pt>
                <c:pt idx="351">
                  <c:v>0.43725367348038685</c:v>
                </c:pt>
                <c:pt idx="352">
                  <c:v>0.43631431977957041</c:v>
                </c:pt>
                <c:pt idx="353">
                  <c:v>0.43600877062603743</c:v>
                </c:pt>
                <c:pt idx="354">
                  <c:v>0.4360537721818038</c:v>
                </c:pt>
                <c:pt idx="355">
                  <c:v>0.4363352345176908</c:v>
                </c:pt>
                <c:pt idx="356">
                  <c:v>0.43665876104159174</c:v>
                </c:pt>
                <c:pt idx="357">
                  <c:v>0.43680859746826217</c:v>
                </c:pt>
                <c:pt idx="358">
                  <c:v>0.43659719181994844</c:v>
                </c:pt>
                <c:pt idx="359">
                  <c:v>0.43598738806316567</c:v>
                </c:pt>
                <c:pt idx="360">
                  <c:v>0.43484811933431466</c:v>
                </c:pt>
                <c:pt idx="361">
                  <c:v>0.43314389783476842</c:v>
                </c:pt>
                <c:pt idx="362">
                  <c:v>0.43090586049287916</c:v>
                </c:pt>
                <c:pt idx="363">
                  <c:v>0.4281687510976524</c:v>
                </c:pt>
                <c:pt idx="364">
                  <c:v>0.42489074725631709</c:v>
                </c:pt>
                <c:pt idx="365">
                  <c:v>0.42131605710139436</c:v>
                </c:pt>
                <c:pt idx="366">
                  <c:v>0.41741983868083687</c:v>
                </c:pt>
                <c:pt idx="367">
                  <c:v>0.41330648391428743</c:v>
                </c:pt>
                <c:pt idx="368">
                  <c:v>0.40903195409066323</c:v>
                </c:pt>
                <c:pt idx="369">
                  <c:v>0.40470731063530069</c:v>
                </c:pt>
                <c:pt idx="370">
                  <c:v>0.40040369079172344</c:v>
                </c:pt>
                <c:pt idx="371">
                  <c:v>0.39615293959877074</c:v>
                </c:pt>
                <c:pt idx="372">
                  <c:v>0.39206709847438265</c:v>
                </c:pt>
                <c:pt idx="373">
                  <c:v>0.38808210839187346</c:v>
                </c:pt>
                <c:pt idx="374">
                  <c:v>0.38434362988145215</c:v>
                </c:pt>
                <c:pt idx="375">
                  <c:v>0.38073854930292522</c:v>
                </c:pt>
                <c:pt idx="376">
                  <c:v>0.377370837836628</c:v>
                </c:pt>
                <c:pt idx="377">
                  <c:v>0.37431707507529499</c:v>
                </c:pt>
                <c:pt idx="378">
                  <c:v>0.37144597274094487</c:v>
                </c:pt>
                <c:pt idx="379">
                  <c:v>0.3688430731206106</c:v>
                </c:pt>
                <c:pt idx="380">
                  <c:v>0.3664027858325638</c:v>
                </c:pt>
                <c:pt idx="381">
                  <c:v>0.36419492213031429</c:v>
                </c:pt>
                <c:pt idx="382">
                  <c:v>0.36228010361629587</c:v>
                </c:pt>
                <c:pt idx="383">
                  <c:v>0.36046017768505706</c:v>
                </c:pt>
                <c:pt idx="384">
                  <c:v>0.35889154138660001</c:v>
                </c:pt>
                <c:pt idx="385">
                  <c:v>0.35741918733625894</c:v>
                </c:pt>
                <c:pt idx="386">
                  <c:v>0.35618136212355933</c:v>
                </c:pt>
                <c:pt idx="387">
                  <c:v>0.35507721397892628</c:v>
                </c:pt>
                <c:pt idx="388">
                  <c:v>0.35402004203854609</c:v>
                </c:pt>
                <c:pt idx="389">
                  <c:v>0.35310029731243486</c:v>
                </c:pt>
                <c:pt idx="390">
                  <c:v>0.35228376914188925</c:v>
                </c:pt>
                <c:pt idx="391">
                  <c:v>0.3515545502470761</c:v>
                </c:pt>
                <c:pt idx="392">
                  <c:v>0.3508616152607133</c:v>
                </c:pt>
                <c:pt idx="393">
                  <c:v>0.35017735175114589</c:v>
                </c:pt>
                <c:pt idx="394">
                  <c:v>0.34948304825814475</c:v>
                </c:pt>
                <c:pt idx="395">
                  <c:v>0.34873036670860486</c:v>
                </c:pt>
                <c:pt idx="396">
                  <c:v>0.3477260497483956</c:v>
                </c:pt>
                <c:pt idx="397">
                  <c:v>0.34635692560331421</c:v>
                </c:pt>
                <c:pt idx="398">
                  <c:v>0.3438196624444107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899-4883-854B-9D53EA5669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46389656"/>
        <c:axId val="646389984"/>
      </c:scatterChart>
      <c:valAx>
        <c:axId val="646389656"/>
        <c:scaling>
          <c:orientation val="minMax"/>
          <c:max val="6.28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r-HR" sz="1000" b="1" i="0" u="none" strike="noStrike" baseline="0">
                    <a:effectLst/>
                  </a:rPr>
                  <a:t>𝜃</a:t>
                </a:r>
                <a:r>
                  <a:rPr lang="hr-HR" sz="1000" b="0" i="0" u="none" strike="noStrike" baseline="0">
                    <a:effectLst/>
                  </a:rPr>
                  <a:t> </a:t>
                </a:r>
                <a:r>
                  <a:rPr lang="hr-HR" b="1"/>
                  <a:t>[rad]</a:t>
                </a:r>
                <a:endParaRPr lang="en-US" b="1"/>
              </a:p>
            </c:rich>
          </c:tx>
          <c:layout>
            <c:manualLayout>
              <c:xMode val="edge"/>
              <c:yMode val="edge"/>
              <c:x val="0.48246578666717754"/>
              <c:y val="0.9494192580623879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r-Latn-R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646389984"/>
        <c:crosses val="autoZero"/>
        <c:crossBetween val="midCat"/>
        <c:majorUnit val="0.78500000000000003"/>
      </c:valAx>
      <c:valAx>
        <c:axId val="646389984"/>
        <c:scaling>
          <c:orientation val="minMax"/>
          <c:max val="1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r-HR" sz="1000" b="1" i="0" baseline="0">
                    <a:effectLst/>
                  </a:rPr>
                  <a:t>A</a:t>
                </a:r>
                <a:r>
                  <a:rPr lang="hr-HR" sz="1000" b="1" i="0" baseline="-25000">
                    <a:effectLst/>
                  </a:rPr>
                  <a:t>r,d,c</a:t>
                </a:r>
                <a:r>
                  <a:rPr lang="hr-HR" sz="1000" b="1" i="0" baseline="0">
                    <a:effectLst/>
                  </a:rPr>
                  <a:t> [%]</a:t>
                </a:r>
                <a:endParaRPr lang="en-GB" sz="1000">
                  <a:effectLst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defRPr>
                </a:pPr>
                <a:endParaRPr lang="en-US" b="1"/>
              </a:p>
            </c:rich>
          </c:tx>
          <c:layout>
            <c:manualLayout>
              <c:xMode val="edge"/>
              <c:yMode val="edge"/>
              <c:x val="1.0525828432029938E-3"/>
              <c:y val="0.4510888479365611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sr-Latn-R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6463896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4372170175808319"/>
          <c:y val="9.366262745348421E-4"/>
          <c:w val="0.5073607359299066"/>
          <c:h val="4.7629461219972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8902498238272598E-2"/>
          <c:y val="9.7958886992880162E-2"/>
          <c:w val="0.93370005300432335"/>
          <c:h val="0.83968855078551252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Bz preciznije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Sheet1!$A$2:$A$401</c:f>
              <c:numCache>
                <c:formatCode>General</c:formatCode>
                <c:ptCount val="400"/>
                <c:pt idx="0">
                  <c:v>0</c:v>
                </c:pt>
                <c:pt idx="1">
                  <c:v>1.5707963267948967E-2</c:v>
                </c:pt>
                <c:pt idx="2">
                  <c:v>3.1415926535897934E-2</c:v>
                </c:pt>
                <c:pt idx="3">
                  <c:v>4.7123889803846901E-2</c:v>
                </c:pt>
                <c:pt idx="4">
                  <c:v>6.2831853071795868E-2</c:v>
                </c:pt>
                <c:pt idx="5">
                  <c:v>7.8539816339744828E-2</c:v>
                </c:pt>
                <c:pt idx="6">
                  <c:v>9.4247779607693788E-2</c:v>
                </c:pt>
                <c:pt idx="7">
                  <c:v>0.10995574287564275</c:v>
                </c:pt>
                <c:pt idx="8">
                  <c:v>0.12566370614359171</c:v>
                </c:pt>
                <c:pt idx="9">
                  <c:v>0.14137166941154067</c:v>
                </c:pt>
                <c:pt idx="10">
                  <c:v>0.15707963267948963</c:v>
                </c:pt>
                <c:pt idx="11">
                  <c:v>0.17278759594743859</c:v>
                </c:pt>
                <c:pt idx="12">
                  <c:v>0.18849555921538755</c:v>
                </c:pt>
                <c:pt idx="13">
                  <c:v>0.20420352248333651</c:v>
                </c:pt>
                <c:pt idx="14">
                  <c:v>0.21991148575128547</c:v>
                </c:pt>
                <c:pt idx="15">
                  <c:v>0.23561944901923443</c:v>
                </c:pt>
                <c:pt idx="16">
                  <c:v>0.25132741228718342</c:v>
                </c:pt>
                <c:pt idx="17">
                  <c:v>0.2670353755551324</c:v>
                </c:pt>
                <c:pt idx="18">
                  <c:v>0.28274333882308139</c:v>
                </c:pt>
                <c:pt idx="19">
                  <c:v>0.29845130209103038</c:v>
                </c:pt>
                <c:pt idx="20">
                  <c:v>0.31415926535897937</c:v>
                </c:pt>
                <c:pt idx="21">
                  <c:v>0.32986722862692835</c:v>
                </c:pt>
                <c:pt idx="22">
                  <c:v>0.34557519189487734</c:v>
                </c:pt>
                <c:pt idx="23">
                  <c:v>0.36128315516282633</c:v>
                </c:pt>
                <c:pt idx="24">
                  <c:v>0.37699111843077532</c:v>
                </c:pt>
                <c:pt idx="25">
                  <c:v>0.39269908169872431</c:v>
                </c:pt>
                <c:pt idx="26">
                  <c:v>0.40840704496667329</c:v>
                </c:pt>
                <c:pt idx="27">
                  <c:v>0.42411500823462228</c:v>
                </c:pt>
                <c:pt idx="28">
                  <c:v>0.43982297150257127</c:v>
                </c:pt>
                <c:pt idx="29">
                  <c:v>0.45553093477052026</c:v>
                </c:pt>
                <c:pt idx="30">
                  <c:v>0.47123889803846924</c:v>
                </c:pt>
                <c:pt idx="31">
                  <c:v>0.48694686130641823</c:v>
                </c:pt>
                <c:pt idx="32">
                  <c:v>0.50265482457436717</c:v>
                </c:pt>
                <c:pt idx="33">
                  <c:v>0.51836278784231615</c:v>
                </c:pt>
                <c:pt idx="34">
                  <c:v>0.53407075111026514</c:v>
                </c:pt>
                <c:pt idx="35">
                  <c:v>0.54977871437821413</c:v>
                </c:pt>
                <c:pt idx="36">
                  <c:v>0.56548667764616312</c:v>
                </c:pt>
                <c:pt idx="37">
                  <c:v>0.5811946409141121</c:v>
                </c:pt>
                <c:pt idx="38">
                  <c:v>0.59690260418206109</c:v>
                </c:pt>
                <c:pt idx="39">
                  <c:v>0.61261056745001008</c:v>
                </c:pt>
                <c:pt idx="40">
                  <c:v>0.62831853071795907</c:v>
                </c:pt>
                <c:pt idx="41">
                  <c:v>0.64402649398590806</c:v>
                </c:pt>
                <c:pt idx="42">
                  <c:v>0.65973445725385704</c:v>
                </c:pt>
                <c:pt idx="43">
                  <c:v>0.67544242052180603</c:v>
                </c:pt>
                <c:pt idx="44">
                  <c:v>0.69115038378975502</c:v>
                </c:pt>
                <c:pt idx="45">
                  <c:v>0.70685834705770401</c:v>
                </c:pt>
                <c:pt idx="46">
                  <c:v>0.72256631032565299</c:v>
                </c:pt>
                <c:pt idx="47">
                  <c:v>0.73827427359360198</c:v>
                </c:pt>
                <c:pt idx="48">
                  <c:v>0.75398223686155097</c:v>
                </c:pt>
                <c:pt idx="49">
                  <c:v>0.76969020012949996</c:v>
                </c:pt>
                <c:pt idx="50">
                  <c:v>0.78539816339744895</c:v>
                </c:pt>
                <c:pt idx="51">
                  <c:v>0.80110612666539793</c:v>
                </c:pt>
                <c:pt idx="52">
                  <c:v>0.81681408993334692</c:v>
                </c:pt>
                <c:pt idx="53">
                  <c:v>0.83252205320129591</c:v>
                </c:pt>
                <c:pt idx="54">
                  <c:v>0.8482300164692449</c:v>
                </c:pt>
                <c:pt idx="55">
                  <c:v>0.86393797973719388</c:v>
                </c:pt>
                <c:pt idx="56">
                  <c:v>0.87964594300514287</c:v>
                </c:pt>
                <c:pt idx="57">
                  <c:v>0.89535390627309186</c:v>
                </c:pt>
                <c:pt idx="58">
                  <c:v>0.91106186954104085</c:v>
                </c:pt>
                <c:pt idx="59">
                  <c:v>0.92676983280898984</c:v>
                </c:pt>
                <c:pt idx="60">
                  <c:v>0.94247779607693882</c:v>
                </c:pt>
                <c:pt idx="61">
                  <c:v>0.95818575934488781</c:v>
                </c:pt>
                <c:pt idx="62">
                  <c:v>0.9738937226128368</c:v>
                </c:pt>
                <c:pt idx="63">
                  <c:v>0.98960168588078579</c:v>
                </c:pt>
                <c:pt idx="64">
                  <c:v>1.0053096491487348</c:v>
                </c:pt>
                <c:pt idx="65">
                  <c:v>1.0210176124166837</c:v>
                </c:pt>
                <c:pt idx="66">
                  <c:v>1.0367255756846325</c:v>
                </c:pt>
                <c:pt idx="67">
                  <c:v>1.0524335389525814</c:v>
                </c:pt>
                <c:pt idx="68">
                  <c:v>1.0681415022205303</c:v>
                </c:pt>
                <c:pt idx="69">
                  <c:v>1.0838494654884792</c:v>
                </c:pt>
                <c:pt idx="70">
                  <c:v>1.099557428756428</c:v>
                </c:pt>
                <c:pt idx="71">
                  <c:v>1.1152653920243769</c:v>
                </c:pt>
                <c:pt idx="72">
                  <c:v>1.1309733552923258</c:v>
                </c:pt>
                <c:pt idx="73">
                  <c:v>1.1466813185602747</c:v>
                </c:pt>
                <c:pt idx="74">
                  <c:v>1.1623892818282235</c:v>
                </c:pt>
                <c:pt idx="75">
                  <c:v>1.1780972450961724</c:v>
                </c:pt>
                <c:pt idx="76">
                  <c:v>1.1938052083641213</c:v>
                </c:pt>
                <c:pt idx="77">
                  <c:v>1.2095131716320702</c:v>
                </c:pt>
                <c:pt idx="78">
                  <c:v>1.225221134900019</c:v>
                </c:pt>
                <c:pt idx="79">
                  <c:v>1.2409290981679679</c:v>
                </c:pt>
                <c:pt idx="80">
                  <c:v>1.2566370614359168</c:v>
                </c:pt>
                <c:pt idx="81">
                  <c:v>1.2723450247038657</c:v>
                </c:pt>
                <c:pt idx="82">
                  <c:v>1.2880529879718146</c:v>
                </c:pt>
                <c:pt idx="83">
                  <c:v>1.3037609512397634</c:v>
                </c:pt>
                <c:pt idx="84">
                  <c:v>1.3194689145077123</c:v>
                </c:pt>
                <c:pt idx="85">
                  <c:v>1.3351768777756612</c:v>
                </c:pt>
                <c:pt idx="86">
                  <c:v>1.3508848410436101</c:v>
                </c:pt>
                <c:pt idx="87">
                  <c:v>1.3665928043115589</c:v>
                </c:pt>
                <c:pt idx="88">
                  <c:v>1.3823007675795078</c:v>
                </c:pt>
                <c:pt idx="89">
                  <c:v>1.3980087308474567</c:v>
                </c:pt>
                <c:pt idx="90">
                  <c:v>1.4137166941154056</c:v>
                </c:pt>
                <c:pt idx="91">
                  <c:v>1.4294246573833544</c:v>
                </c:pt>
                <c:pt idx="92">
                  <c:v>1.4451326206513033</c:v>
                </c:pt>
                <c:pt idx="93">
                  <c:v>1.4608405839192522</c:v>
                </c:pt>
                <c:pt idx="94">
                  <c:v>1.4765485471872011</c:v>
                </c:pt>
                <c:pt idx="95">
                  <c:v>1.49225651045515</c:v>
                </c:pt>
                <c:pt idx="96">
                  <c:v>1.5079644737230988</c:v>
                </c:pt>
                <c:pt idx="97">
                  <c:v>1.5236724369910477</c:v>
                </c:pt>
                <c:pt idx="98">
                  <c:v>1.5393804002589966</c:v>
                </c:pt>
                <c:pt idx="99">
                  <c:v>1.5550883635269455</c:v>
                </c:pt>
                <c:pt idx="100">
                  <c:v>1.5707963267948943</c:v>
                </c:pt>
                <c:pt idx="101">
                  <c:v>1.5865042900628432</c:v>
                </c:pt>
                <c:pt idx="102">
                  <c:v>1.6022122533307921</c:v>
                </c:pt>
                <c:pt idx="103">
                  <c:v>1.617920216598741</c:v>
                </c:pt>
                <c:pt idx="104">
                  <c:v>1.6336281798666898</c:v>
                </c:pt>
                <c:pt idx="105">
                  <c:v>1.6493361431346387</c:v>
                </c:pt>
                <c:pt idx="106">
                  <c:v>1.6650441064025876</c:v>
                </c:pt>
                <c:pt idx="107">
                  <c:v>1.6807520696705365</c:v>
                </c:pt>
                <c:pt idx="108">
                  <c:v>1.6964600329384854</c:v>
                </c:pt>
                <c:pt idx="109">
                  <c:v>1.7121679962064342</c:v>
                </c:pt>
                <c:pt idx="110">
                  <c:v>1.7278759594743831</c:v>
                </c:pt>
                <c:pt idx="111">
                  <c:v>1.743583922742332</c:v>
                </c:pt>
                <c:pt idx="112">
                  <c:v>1.7592918860102809</c:v>
                </c:pt>
                <c:pt idx="113">
                  <c:v>1.7749998492782297</c:v>
                </c:pt>
                <c:pt idx="114">
                  <c:v>1.7907078125461786</c:v>
                </c:pt>
                <c:pt idx="115">
                  <c:v>1.8064157758141275</c:v>
                </c:pt>
                <c:pt idx="116">
                  <c:v>1.8221237390820764</c:v>
                </c:pt>
                <c:pt idx="117">
                  <c:v>1.8378317023500252</c:v>
                </c:pt>
                <c:pt idx="118">
                  <c:v>1.8535396656179741</c:v>
                </c:pt>
                <c:pt idx="119">
                  <c:v>1.869247628885923</c:v>
                </c:pt>
                <c:pt idx="120">
                  <c:v>1.8849555921538719</c:v>
                </c:pt>
                <c:pt idx="121">
                  <c:v>1.9006635554218207</c:v>
                </c:pt>
                <c:pt idx="122">
                  <c:v>1.9163715186897696</c:v>
                </c:pt>
                <c:pt idx="123">
                  <c:v>1.9320794819577185</c:v>
                </c:pt>
                <c:pt idx="124">
                  <c:v>1.9477874452256674</c:v>
                </c:pt>
                <c:pt idx="125">
                  <c:v>1.9634954084936163</c:v>
                </c:pt>
                <c:pt idx="126">
                  <c:v>1.9792033717615651</c:v>
                </c:pt>
                <c:pt idx="127">
                  <c:v>1.994911335029514</c:v>
                </c:pt>
                <c:pt idx="128">
                  <c:v>2.0106192982974629</c:v>
                </c:pt>
                <c:pt idx="129">
                  <c:v>2.0263272615654118</c:v>
                </c:pt>
                <c:pt idx="130">
                  <c:v>2.0420352248333606</c:v>
                </c:pt>
                <c:pt idx="131">
                  <c:v>2.0577431881013095</c:v>
                </c:pt>
                <c:pt idx="132">
                  <c:v>2.0734511513692584</c:v>
                </c:pt>
                <c:pt idx="133">
                  <c:v>2.0891591146372073</c:v>
                </c:pt>
                <c:pt idx="134">
                  <c:v>2.1048670779051561</c:v>
                </c:pt>
                <c:pt idx="135">
                  <c:v>2.120575041173105</c:v>
                </c:pt>
                <c:pt idx="136">
                  <c:v>2.1362830044410539</c:v>
                </c:pt>
                <c:pt idx="137">
                  <c:v>2.1519909677090028</c:v>
                </c:pt>
                <c:pt idx="138">
                  <c:v>2.1676989309769517</c:v>
                </c:pt>
                <c:pt idx="139">
                  <c:v>2.1834068942449005</c:v>
                </c:pt>
                <c:pt idx="140">
                  <c:v>2.1991148575128494</c:v>
                </c:pt>
                <c:pt idx="141">
                  <c:v>2.2148228207807983</c:v>
                </c:pt>
                <c:pt idx="142">
                  <c:v>2.2305307840487472</c:v>
                </c:pt>
                <c:pt idx="143">
                  <c:v>2.246238747316696</c:v>
                </c:pt>
                <c:pt idx="144">
                  <c:v>2.2619467105846449</c:v>
                </c:pt>
                <c:pt idx="145">
                  <c:v>2.2776546738525938</c:v>
                </c:pt>
                <c:pt idx="146">
                  <c:v>2.2933626371205427</c:v>
                </c:pt>
                <c:pt idx="147">
                  <c:v>2.3090706003884915</c:v>
                </c:pt>
                <c:pt idx="148">
                  <c:v>2.3247785636564404</c:v>
                </c:pt>
                <c:pt idx="149">
                  <c:v>2.3404865269243893</c:v>
                </c:pt>
                <c:pt idx="150">
                  <c:v>2.3561944901923382</c:v>
                </c:pt>
                <c:pt idx="151">
                  <c:v>2.3719024534602871</c:v>
                </c:pt>
                <c:pt idx="152">
                  <c:v>2.3876104167282359</c:v>
                </c:pt>
                <c:pt idx="153">
                  <c:v>2.4033183799961848</c:v>
                </c:pt>
                <c:pt idx="154">
                  <c:v>2.4190263432641337</c:v>
                </c:pt>
                <c:pt idx="155">
                  <c:v>2.4347343065320826</c:v>
                </c:pt>
                <c:pt idx="156">
                  <c:v>2.4504422698000314</c:v>
                </c:pt>
                <c:pt idx="157">
                  <c:v>2.4661502330679803</c:v>
                </c:pt>
                <c:pt idx="158">
                  <c:v>2.4818581963359292</c:v>
                </c:pt>
                <c:pt idx="159">
                  <c:v>2.4975661596038781</c:v>
                </c:pt>
                <c:pt idx="160">
                  <c:v>2.5132741228718269</c:v>
                </c:pt>
                <c:pt idx="161">
                  <c:v>2.5289820861397758</c:v>
                </c:pt>
                <c:pt idx="162">
                  <c:v>2.5446900494077247</c:v>
                </c:pt>
                <c:pt idx="163">
                  <c:v>2.5603980126756736</c:v>
                </c:pt>
                <c:pt idx="164">
                  <c:v>2.5761059759436225</c:v>
                </c:pt>
                <c:pt idx="165">
                  <c:v>2.5918139392115713</c:v>
                </c:pt>
                <c:pt idx="166">
                  <c:v>2.6075219024795202</c:v>
                </c:pt>
                <c:pt idx="167">
                  <c:v>2.6232298657474691</c:v>
                </c:pt>
                <c:pt idx="168">
                  <c:v>2.638937829015418</c:v>
                </c:pt>
                <c:pt idx="169">
                  <c:v>2.6546457922833668</c:v>
                </c:pt>
                <c:pt idx="170">
                  <c:v>2.6703537555513157</c:v>
                </c:pt>
                <c:pt idx="171">
                  <c:v>2.6860617188192646</c:v>
                </c:pt>
                <c:pt idx="172">
                  <c:v>2.7017696820872135</c:v>
                </c:pt>
                <c:pt idx="173">
                  <c:v>2.7174776453551623</c:v>
                </c:pt>
                <c:pt idx="174">
                  <c:v>2.7331856086231112</c:v>
                </c:pt>
                <c:pt idx="175">
                  <c:v>2.7488935718910601</c:v>
                </c:pt>
                <c:pt idx="176">
                  <c:v>2.764601535159009</c:v>
                </c:pt>
                <c:pt idx="177">
                  <c:v>2.7803094984269578</c:v>
                </c:pt>
                <c:pt idx="178">
                  <c:v>2.7960174616949067</c:v>
                </c:pt>
                <c:pt idx="179">
                  <c:v>2.8117254249628556</c:v>
                </c:pt>
                <c:pt idx="180">
                  <c:v>2.8274333882308045</c:v>
                </c:pt>
                <c:pt idx="181">
                  <c:v>2.8431413514987534</c:v>
                </c:pt>
                <c:pt idx="182">
                  <c:v>2.8588493147667022</c:v>
                </c:pt>
                <c:pt idx="183">
                  <c:v>2.8745572780346511</c:v>
                </c:pt>
                <c:pt idx="184">
                  <c:v>2.8902652413026</c:v>
                </c:pt>
                <c:pt idx="185">
                  <c:v>2.9059732045705489</c:v>
                </c:pt>
                <c:pt idx="186">
                  <c:v>2.9216811678384977</c:v>
                </c:pt>
                <c:pt idx="187">
                  <c:v>2.9373891311064466</c:v>
                </c:pt>
                <c:pt idx="188">
                  <c:v>2.9530970943743955</c:v>
                </c:pt>
                <c:pt idx="189">
                  <c:v>2.9688050576423444</c:v>
                </c:pt>
                <c:pt idx="190">
                  <c:v>2.9845130209102932</c:v>
                </c:pt>
                <c:pt idx="191">
                  <c:v>3.0002209841782421</c:v>
                </c:pt>
                <c:pt idx="192">
                  <c:v>3.015928947446191</c:v>
                </c:pt>
                <c:pt idx="193">
                  <c:v>3.0316369107141399</c:v>
                </c:pt>
                <c:pt idx="194">
                  <c:v>3.0473448739820888</c:v>
                </c:pt>
                <c:pt idx="195">
                  <c:v>3.0630528372500376</c:v>
                </c:pt>
                <c:pt idx="196">
                  <c:v>3.0787608005179865</c:v>
                </c:pt>
                <c:pt idx="197">
                  <c:v>3.0944687637859354</c:v>
                </c:pt>
                <c:pt idx="198">
                  <c:v>3.1101767270538843</c:v>
                </c:pt>
                <c:pt idx="199">
                  <c:v>3.1258846903218331</c:v>
                </c:pt>
                <c:pt idx="200">
                  <c:v>3.141592653589782</c:v>
                </c:pt>
                <c:pt idx="201">
                  <c:v>3.1573006168577309</c:v>
                </c:pt>
                <c:pt idx="202">
                  <c:v>3.1730085801256798</c:v>
                </c:pt>
                <c:pt idx="203">
                  <c:v>3.1887165433936286</c:v>
                </c:pt>
                <c:pt idx="204">
                  <c:v>3.2044245066615775</c:v>
                </c:pt>
                <c:pt idx="205">
                  <c:v>3.2201324699295264</c:v>
                </c:pt>
                <c:pt idx="206">
                  <c:v>3.2358404331974753</c:v>
                </c:pt>
                <c:pt idx="207">
                  <c:v>3.2515483964654242</c:v>
                </c:pt>
                <c:pt idx="208">
                  <c:v>3.267256359733373</c:v>
                </c:pt>
                <c:pt idx="209">
                  <c:v>3.2829643230013219</c:v>
                </c:pt>
                <c:pt idx="210">
                  <c:v>3.2986722862692708</c:v>
                </c:pt>
                <c:pt idx="211">
                  <c:v>3.3143802495372197</c:v>
                </c:pt>
                <c:pt idx="212">
                  <c:v>3.3300882128051685</c:v>
                </c:pt>
                <c:pt idx="213">
                  <c:v>3.3457961760731174</c:v>
                </c:pt>
                <c:pt idx="214">
                  <c:v>3.3615041393410663</c:v>
                </c:pt>
                <c:pt idx="215">
                  <c:v>3.3772121026090152</c:v>
                </c:pt>
                <c:pt idx="216">
                  <c:v>3.392920065876964</c:v>
                </c:pt>
                <c:pt idx="217">
                  <c:v>3.4086280291449129</c:v>
                </c:pt>
                <c:pt idx="218">
                  <c:v>3.4243359924128618</c:v>
                </c:pt>
                <c:pt idx="219">
                  <c:v>3.4400439556808107</c:v>
                </c:pt>
                <c:pt idx="220">
                  <c:v>3.4557519189487595</c:v>
                </c:pt>
                <c:pt idx="221">
                  <c:v>3.4714598822167084</c:v>
                </c:pt>
                <c:pt idx="222">
                  <c:v>3.4871678454846573</c:v>
                </c:pt>
                <c:pt idx="223">
                  <c:v>3.5028758087526062</c:v>
                </c:pt>
                <c:pt idx="224">
                  <c:v>3.5185837720205551</c:v>
                </c:pt>
                <c:pt idx="225">
                  <c:v>3.5342917352885039</c:v>
                </c:pt>
                <c:pt idx="226">
                  <c:v>3.5499996985564528</c:v>
                </c:pt>
                <c:pt idx="227">
                  <c:v>3.5657076618244017</c:v>
                </c:pt>
                <c:pt idx="228">
                  <c:v>3.5814156250923506</c:v>
                </c:pt>
                <c:pt idx="229">
                  <c:v>3.5971235883602994</c:v>
                </c:pt>
                <c:pt idx="230">
                  <c:v>3.6128315516282483</c:v>
                </c:pt>
                <c:pt idx="231">
                  <c:v>3.6285395148961972</c:v>
                </c:pt>
                <c:pt idx="232">
                  <c:v>3.6442474781641461</c:v>
                </c:pt>
                <c:pt idx="233">
                  <c:v>3.6599554414320949</c:v>
                </c:pt>
                <c:pt idx="234">
                  <c:v>3.6756634047000438</c:v>
                </c:pt>
                <c:pt idx="235">
                  <c:v>3.6913713679679927</c:v>
                </c:pt>
                <c:pt idx="236">
                  <c:v>3.7070793312359416</c:v>
                </c:pt>
                <c:pt idx="237">
                  <c:v>3.7227872945038905</c:v>
                </c:pt>
                <c:pt idx="238">
                  <c:v>3.7384952577718393</c:v>
                </c:pt>
                <c:pt idx="239">
                  <c:v>3.7542032210397882</c:v>
                </c:pt>
                <c:pt idx="240">
                  <c:v>3.7699111843077371</c:v>
                </c:pt>
                <c:pt idx="241">
                  <c:v>3.785619147575686</c:v>
                </c:pt>
                <c:pt idx="242">
                  <c:v>3.8013271108436348</c:v>
                </c:pt>
                <c:pt idx="243">
                  <c:v>3.8170350741115837</c:v>
                </c:pt>
                <c:pt idx="244">
                  <c:v>3.8327430373795326</c:v>
                </c:pt>
                <c:pt idx="245">
                  <c:v>3.8484510006474815</c:v>
                </c:pt>
                <c:pt idx="246">
                  <c:v>3.8641589639154303</c:v>
                </c:pt>
                <c:pt idx="247">
                  <c:v>3.8798669271833792</c:v>
                </c:pt>
                <c:pt idx="248">
                  <c:v>3.8955748904513281</c:v>
                </c:pt>
                <c:pt idx="249">
                  <c:v>3.911282853719277</c:v>
                </c:pt>
                <c:pt idx="250">
                  <c:v>3.9269908169872259</c:v>
                </c:pt>
                <c:pt idx="251">
                  <c:v>3.9426987802551747</c:v>
                </c:pt>
                <c:pt idx="252">
                  <c:v>3.9584067435231236</c:v>
                </c:pt>
                <c:pt idx="253">
                  <c:v>3.9741147067910725</c:v>
                </c:pt>
                <c:pt idx="254">
                  <c:v>3.9898226700590214</c:v>
                </c:pt>
                <c:pt idx="255">
                  <c:v>4.0055306333269707</c:v>
                </c:pt>
                <c:pt idx="256">
                  <c:v>4.0212385965949196</c:v>
                </c:pt>
                <c:pt idx="257">
                  <c:v>4.0369465598628684</c:v>
                </c:pt>
                <c:pt idx="258">
                  <c:v>4.0526545231308173</c:v>
                </c:pt>
                <c:pt idx="259">
                  <c:v>4.0683624863987662</c:v>
                </c:pt>
                <c:pt idx="260">
                  <c:v>4.0840704496667151</c:v>
                </c:pt>
                <c:pt idx="261">
                  <c:v>4.0997784129346639</c:v>
                </c:pt>
                <c:pt idx="262">
                  <c:v>4.1154863762026128</c:v>
                </c:pt>
                <c:pt idx="263">
                  <c:v>4.1311943394705617</c:v>
                </c:pt>
                <c:pt idx="264">
                  <c:v>4.1469023027385106</c:v>
                </c:pt>
                <c:pt idx="265">
                  <c:v>4.1626102660064594</c:v>
                </c:pt>
                <c:pt idx="266">
                  <c:v>4.1783182292744083</c:v>
                </c:pt>
                <c:pt idx="267">
                  <c:v>4.1940261925423572</c:v>
                </c:pt>
                <c:pt idx="268">
                  <c:v>4.2097341558103061</c:v>
                </c:pt>
                <c:pt idx="269">
                  <c:v>4.225442119078255</c:v>
                </c:pt>
                <c:pt idx="270">
                  <c:v>4.2411500823462038</c:v>
                </c:pt>
                <c:pt idx="271">
                  <c:v>4.2568580456141527</c:v>
                </c:pt>
                <c:pt idx="272">
                  <c:v>4.2725660088821016</c:v>
                </c:pt>
                <c:pt idx="273">
                  <c:v>4.2882739721500505</c:v>
                </c:pt>
                <c:pt idx="274">
                  <c:v>4.3039819354179993</c:v>
                </c:pt>
                <c:pt idx="275">
                  <c:v>4.3196898986859482</c:v>
                </c:pt>
                <c:pt idx="276">
                  <c:v>4.3353978619538971</c:v>
                </c:pt>
                <c:pt idx="277">
                  <c:v>4.351105825221846</c:v>
                </c:pt>
                <c:pt idx="278">
                  <c:v>4.3668137884897948</c:v>
                </c:pt>
                <c:pt idx="279">
                  <c:v>4.3825217517577437</c:v>
                </c:pt>
                <c:pt idx="280">
                  <c:v>4.3982297150256926</c:v>
                </c:pt>
                <c:pt idx="281">
                  <c:v>4.4139376782936415</c:v>
                </c:pt>
                <c:pt idx="282">
                  <c:v>4.4296456415615904</c:v>
                </c:pt>
                <c:pt idx="283">
                  <c:v>4.4453536048295392</c:v>
                </c:pt>
                <c:pt idx="284">
                  <c:v>4.4610615680974881</c:v>
                </c:pt>
                <c:pt idx="285">
                  <c:v>4.476769531365437</c:v>
                </c:pt>
                <c:pt idx="286">
                  <c:v>4.4924774946333859</c:v>
                </c:pt>
                <c:pt idx="287">
                  <c:v>4.5081854579013347</c:v>
                </c:pt>
                <c:pt idx="288">
                  <c:v>4.5238934211692836</c:v>
                </c:pt>
                <c:pt idx="289">
                  <c:v>4.5396013844372325</c:v>
                </c:pt>
                <c:pt idx="290">
                  <c:v>4.5553093477051814</c:v>
                </c:pt>
                <c:pt idx="291">
                  <c:v>4.5710173109731302</c:v>
                </c:pt>
                <c:pt idx="292">
                  <c:v>4.5867252742410791</c:v>
                </c:pt>
                <c:pt idx="293">
                  <c:v>4.602433237509028</c:v>
                </c:pt>
                <c:pt idx="294">
                  <c:v>4.6181412007769769</c:v>
                </c:pt>
                <c:pt idx="295">
                  <c:v>4.6338491640449258</c:v>
                </c:pt>
                <c:pt idx="296">
                  <c:v>4.6495571273128746</c:v>
                </c:pt>
                <c:pt idx="297">
                  <c:v>4.6652650905808235</c:v>
                </c:pt>
                <c:pt idx="298">
                  <c:v>4.6809730538487724</c:v>
                </c:pt>
                <c:pt idx="299">
                  <c:v>4.6966810171167213</c:v>
                </c:pt>
                <c:pt idx="300">
                  <c:v>4.7123889803846701</c:v>
                </c:pt>
                <c:pt idx="301">
                  <c:v>4.728096943652619</c:v>
                </c:pt>
                <c:pt idx="302">
                  <c:v>4.7438049069205679</c:v>
                </c:pt>
                <c:pt idx="303">
                  <c:v>4.7595128701885168</c:v>
                </c:pt>
                <c:pt idx="304">
                  <c:v>4.7752208334564656</c:v>
                </c:pt>
                <c:pt idx="305">
                  <c:v>4.7909287967244145</c:v>
                </c:pt>
                <c:pt idx="306">
                  <c:v>4.8066367599923634</c:v>
                </c:pt>
                <c:pt idx="307">
                  <c:v>4.8223447232603123</c:v>
                </c:pt>
                <c:pt idx="308">
                  <c:v>4.8380526865282611</c:v>
                </c:pt>
                <c:pt idx="309">
                  <c:v>4.85376064979621</c:v>
                </c:pt>
                <c:pt idx="310">
                  <c:v>4.8694686130641589</c:v>
                </c:pt>
                <c:pt idx="311">
                  <c:v>4.8851765763321078</c:v>
                </c:pt>
                <c:pt idx="312">
                  <c:v>4.9008845396000567</c:v>
                </c:pt>
                <c:pt idx="313">
                  <c:v>4.9165925028680055</c:v>
                </c:pt>
                <c:pt idx="314">
                  <c:v>4.9323004661359544</c:v>
                </c:pt>
                <c:pt idx="315">
                  <c:v>4.9480084294039033</c:v>
                </c:pt>
                <c:pt idx="316">
                  <c:v>4.9637163926718522</c:v>
                </c:pt>
                <c:pt idx="317">
                  <c:v>4.979424355939801</c:v>
                </c:pt>
                <c:pt idx="318">
                  <c:v>4.9951323192077499</c:v>
                </c:pt>
                <c:pt idx="319">
                  <c:v>5.0108402824756988</c:v>
                </c:pt>
                <c:pt idx="320">
                  <c:v>5.0265482457436477</c:v>
                </c:pt>
                <c:pt idx="321">
                  <c:v>5.0422562090115965</c:v>
                </c:pt>
                <c:pt idx="322">
                  <c:v>5.0579641722795454</c:v>
                </c:pt>
                <c:pt idx="323">
                  <c:v>5.0736721355474943</c:v>
                </c:pt>
                <c:pt idx="324">
                  <c:v>5.0893800988154432</c:v>
                </c:pt>
                <c:pt idx="325">
                  <c:v>5.1050880620833921</c:v>
                </c:pt>
                <c:pt idx="326">
                  <c:v>5.1207960253513409</c:v>
                </c:pt>
                <c:pt idx="327">
                  <c:v>5.1365039886192898</c:v>
                </c:pt>
                <c:pt idx="328">
                  <c:v>5.1522119518872387</c:v>
                </c:pt>
                <c:pt idx="329">
                  <c:v>5.1679199151551876</c:v>
                </c:pt>
                <c:pt idx="330">
                  <c:v>5.1836278784231364</c:v>
                </c:pt>
                <c:pt idx="331">
                  <c:v>5.1993358416910853</c:v>
                </c:pt>
                <c:pt idx="332">
                  <c:v>5.2150438049590342</c:v>
                </c:pt>
                <c:pt idx="333">
                  <c:v>5.2307517682269831</c:v>
                </c:pt>
                <c:pt idx="334">
                  <c:v>5.2464597314949319</c:v>
                </c:pt>
                <c:pt idx="335">
                  <c:v>5.2621676947628808</c:v>
                </c:pt>
                <c:pt idx="336">
                  <c:v>5.2778756580308297</c:v>
                </c:pt>
                <c:pt idx="337">
                  <c:v>5.2935836212987786</c:v>
                </c:pt>
                <c:pt idx="338">
                  <c:v>5.3092915845667275</c:v>
                </c:pt>
                <c:pt idx="339">
                  <c:v>5.3249995478346763</c:v>
                </c:pt>
                <c:pt idx="340">
                  <c:v>5.3407075111026252</c:v>
                </c:pt>
                <c:pt idx="341">
                  <c:v>5.3564154743705741</c:v>
                </c:pt>
                <c:pt idx="342">
                  <c:v>5.372123437638523</c:v>
                </c:pt>
                <c:pt idx="343">
                  <c:v>5.3878314009064718</c:v>
                </c:pt>
                <c:pt idx="344">
                  <c:v>5.4035393641744207</c:v>
                </c:pt>
                <c:pt idx="345">
                  <c:v>5.4192473274423696</c:v>
                </c:pt>
                <c:pt idx="346">
                  <c:v>5.4349552907103185</c:v>
                </c:pt>
                <c:pt idx="347">
                  <c:v>5.4506632539782673</c:v>
                </c:pt>
                <c:pt idx="348">
                  <c:v>5.4663712172462162</c:v>
                </c:pt>
                <c:pt idx="349">
                  <c:v>5.4820791805141651</c:v>
                </c:pt>
                <c:pt idx="350">
                  <c:v>5.497787143782114</c:v>
                </c:pt>
                <c:pt idx="351">
                  <c:v>5.5134951070500628</c:v>
                </c:pt>
                <c:pt idx="352">
                  <c:v>5.5292030703180117</c:v>
                </c:pt>
                <c:pt idx="353">
                  <c:v>5.5449110335859606</c:v>
                </c:pt>
                <c:pt idx="354">
                  <c:v>5.5606189968539095</c:v>
                </c:pt>
                <c:pt idx="355">
                  <c:v>5.5763269601218584</c:v>
                </c:pt>
                <c:pt idx="356">
                  <c:v>5.5920349233898072</c:v>
                </c:pt>
                <c:pt idx="357">
                  <c:v>5.6077428866577561</c:v>
                </c:pt>
                <c:pt idx="358">
                  <c:v>5.623450849925705</c:v>
                </c:pt>
                <c:pt idx="359">
                  <c:v>5.6391588131936539</c:v>
                </c:pt>
                <c:pt idx="360">
                  <c:v>5.6548667764616027</c:v>
                </c:pt>
                <c:pt idx="361">
                  <c:v>5.6705747397295516</c:v>
                </c:pt>
                <c:pt idx="362">
                  <c:v>5.6862827029975005</c:v>
                </c:pt>
                <c:pt idx="363">
                  <c:v>5.7019906662654494</c:v>
                </c:pt>
                <c:pt idx="364">
                  <c:v>5.7176986295333982</c:v>
                </c:pt>
                <c:pt idx="365">
                  <c:v>5.7334065928013471</c:v>
                </c:pt>
                <c:pt idx="366">
                  <c:v>5.749114556069296</c:v>
                </c:pt>
                <c:pt idx="367">
                  <c:v>5.7648225193372449</c:v>
                </c:pt>
                <c:pt idx="368">
                  <c:v>5.7805304826051938</c:v>
                </c:pt>
                <c:pt idx="369">
                  <c:v>5.7962384458731426</c:v>
                </c:pt>
                <c:pt idx="370">
                  <c:v>5.8119464091410915</c:v>
                </c:pt>
                <c:pt idx="371">
                  <c:v>5.8276543724090404</c:v>
                </c:pt>
                <c:pt idx="372">
                  <c:v>5.8433623356769893</c:v>
                </c:pt>
                <c:pt idx="373">
                  <c:v>5.8590702989449381</c:v>
                </c:pt>
                <c:pt idx="374">
                  <c:v>5.874778262212887</c:v>
                </c:pt>
                <c:pt idx="375">
                  <c:v>5.8904862254808359</c:v>
                </c:pt>
                <c:pt idx="376">
                  <c:v>5.9061941887487848</c:v>
                </c:pt>
                <c:pt idx="377">
                  <c:v>5.9219021520167336</c:v>
                </c:pt>
                <c:pt idx="378">
                  <c:v>5.9376101152846825</c:v>
                </c:pt>
                <c:pt idx="379">
                  <c:v>5.9533180785526314</c:v>
                </c:pt>
                <c:pt idx="380">
                  <c:v>5.9690260418205803</c:v>
                </c:pt>
                <c:pt idx="381">
                  <c:v>5.9847340050885292</c:v>
                </c:pt>
                <c:pt idx="382">
                  <c:v>6.000441968356478</c:v>
                </c:pt>
                <c:pt idx="383">
                  <c:v>6.0161499316244269</c:v>
                </c:pt>
                <c:pt idx="384">
                  <c:v>6.0318578948923758</c:v>
                </c:pt>
                <c:pt idx="385">
                  <c:v>6.0475658581603247</c:v>
                </c:pt>
                <c:pt idx="386">
                  <c:v>6.0632738214282735</c:v>
                </c:pt>
                <c:pt idx="387">
                  <c:v>6.0789817846962224</c:v>
                </c:pt>
                <c:pt idx="388">
                  <c:v>6.0946897479641713</c:v>
                </c:pt>
                <c:pt idx="389">
                  <c:v>6.1103977112321202</c:v>
                </c:pt>
                <c:pt idx="390">
                  <c:v>6.126105674500069</c:v>
                </c:pt>
                <c:pt idx="391">
                  <c:v>6.1418136377680179</c:v>
                </c:pt>
                <c:pt idx="392">
                  <c:v>6.1575216010359668</c:v>
                </c:pt>
                <c:pt idx="393">
                  <c:v>6.1732295643039157</c:v>
                </c:pt>
                <c:pt idx="394">
                  <c:v>6.1889375275718645</c:v>
                </c:pt>
                <c:pt idx="395">
                  <c:v>6.2046454908398134</c:v>
                </c:pt>
                <c:pt idx="396">
                  <c:v>6.2203534541077623</c:v>
                </c:pt>
                <c:pt idx="397">
                  <c:v>6.2360614173757112</c:v>
                </c:pt>
                <c:pt idx="398">
                  <c:v>6.2517693806436601</c:v>
                </c:pt>
                <c:pt idx="399">
                  <c:v>6.2674773439116089</c:v>
                </c:pt>
              </c:numCache>
            </c:numRef>
          </c:xVal>
          <c:yVal>
            <c:numRef>
              <c:f>Sheet1!$B$2:$B$401</c:f>
              <c:numCache>
                <c:formatCode>General</c:formatCode>
                <c:ptCount val="400"/>
                <c:pt idx="0">
                  <c:v>5.5097179453849499E-3</c:v>
                </c:pt>
                <c:pt idx="1">
                  <c:v>5.5083042843898297E-3</c:v>
                </c:pt>
                <c:pt idx="2">
                  <c:v>5.5040579660064898E-3</c:v>
                </c:pt>
                <c:pt idx="3">
                  <c:v>5.4969629823569902E-3</c:v>
                </c:pt>
                <c:pt idx="4">
                  <c:v>5.4869926487654897E-3</c:v>
                </c:pt>
                <c:pt idx="5">
                  <c:v>5.4741095990168903E-3</c:v>
                </c:pt>
                <c:pt idx="6">
                  <c:v>5.4582657839038502E-3</c:v>
                </c:pt>
                <c:pt idx="7">
                  <c:v>5.4394024783170998E-3</c:v>
                </c:pt>
                <c:pt idx="8">
                  <c:v>5.4174503037178303E-3</c:v>
                </c:pt>
                <c:pt idx="9">
                  <c:v>5.3923292744568604E-3</c:v>
                </c:pt>
                <c:pt idx="10">
                  <c:v>5.3639488780558601E-3</c:v>
                </c:pt>
                <c:pt idx="11">
                  <c:v>5.3322082012055398E-3</c:v>
                </c:pt>
                <c:pt idx="12">
                  <c:v>5.2969961148222697E-3</c:v>
                </c:pt>
                <c:pt idx="13">
                  <c:v>5.2581915329643599E-3</c:v>
                </c:pt>
                <c:pt idx="14">
                  <c:v>5.2156637616615903E-3</c:v>
                </c:pt>
                <c:pt idx="15">
                  <c:v>5.16927295465309E-3</c:v>
                </c:pt>
                <c:pt idx="16">
                  <c:v>5.1188706935521699E-3</c:v>
                </c:pt>
                <c:pt idx="17">
                  <c:v>5.0643007099547997E-3</c:v>
                </c:pt>
                <c:pt idx="18">
                  <c:v>5.0053997663997299E-3</c:v>
                </c:pt>
                <c:pt idx="19">
                  <c:v>4.9419987118334997E-3</c:v>
                </c:pt>
                <c:pt idx="20">
                  <c:v>4.8739237253778997E-3</c:v>
                </c:pt>
                <c:pt idx="21">
                  <c:v>4.8009977598975004E-3</c:v>
                </c:pt>
                <c:pt idx="22">
                  <c:v>4.7230421944265202E-3</c:v>
                </c:pt>
                <c:pt idx="23">
                  <c:v>4.6398787024191897E-3</c:v>
                </c:pt>
                <c:pt idx="24">
                  <c:v>4.5513313416976698E-3</c:v>
                </c:pt>
                <c:pt idx="25">
                  <c:v>4.4572288727053001E-3</c:v>
                </c:pt>
                <c:pt idx="26">
                  <c:v>4.3574073151478503E-3</c:v>
                </c:pt>
                <c:pt idx="27">
                  <c:v>4.25171276023187E-3</c:v>
                </c:pt>
                <c:pt idx="28">
                  <c:v>4.1400044672444897E-3</c:v>
                </c:pt>
                <c:pt idx="29">
                  <c:v>4.0221582895852304E-3</c:v>
                </c:pt>
                <c:pt idx="30">
                  <c:v>3.89807049644353E-3</c:v>
                </c:pt>
                <c:pt idx="31">
                  <c:v>3.7676620812431899E-3</c:v>
                </c:pt>
                <c:pt idx="32">
                  <c:v>3.63088367489629E-3</c:v>
                </c:pt>
                <c:pt idx="33">
                  <c:v>3.48772120776558E-3</c:v>
                </c:pt>
                <c:pt idx="34">
                  <c:v>3.3382024845099202E-3</c:v>
                </c:pt>
                <c:pt idx="35">
                  <c:v>3.1824048444352702E-3</c:v>
                </c:pt>
                <c:pt idx="36">
                  <c:v>3.0204640683003802E-3</c:v>
                </c:pt>
                <c:pt idx="37">
                  <c:v>2.8525846500628001E-3</c:v>
                </c:pt>
                <c:pt idx="38">
                  <c:v>2.6790514654248501E-3</c:v>
                </c:pt>
                <c:pt idx="39">
                  <c:v>2.50024272188821E-3</c:v>
                </c:pt>
                <c:pt idx="40">
                  <c:v>2.3166438478535302E-3</c:v>
                </c:pt>
                <c:pt idx="41">
                  <c:v>2.1288616487497702E-3</c:v>
                </c:pt>
                <c:pt idx="42">
                  <c:v>1.93763760292113E-3</c:v>
                </c:pt>
                <c:pt idx="43">
                  <c:v>1.7438585717199E-3</c:v>
                </c:pt>
                <c:pt idx="44">
                  <c:v>1.5485624654838701E-3</c:v>
                </c:pt>
                <c:pt idx="45">
                  <c:v>1.3529356191649101E-3</c:v>
                </c:pt>
                <c:pt idx="46">
                  <c:v>1.1582980160137299E-3</c:v>
                </c:pt>
                <c:pt idx="47">
                  <c:v>9.6607251458005001E-4</c:v>
                </c:pt>
                <c:pt idx="48">
                  <c:v>7.7773556037817203E-4</c:v>
                </c:pt>
                <c:pt idx="49">
                  <c:v>5.9475010149685E-4</c:v>
                </c:pt>
                <c:pt idx="50">
                  <c:v>4.1848645548801599E-4</c:v>
                </c:pt>
                <c:pt idx="51">
                  <c:v>2.50142194429765E-4</c:v>
                </c:pt>
                <c:pt idx="52">
                  <c:v>9.0675048532671E-5</c:v>
                </c:pt>
                <c:pt idx="53">
                  <c:v>-5.9238905978953999E-5</c:v>
                </c:pt>
                <c:pt idx="54">
                  <c:v>-1.99215817393104E-4</c:v>
                </c:pt>
                <c:pt idx="55">
                  <c:v>-3.29145476535337E-4</c:v>
                </c:pt>
                <c:pt idx="56">
                  <c:v>-4.4915181571234198E-4</c:v>
                </c:pt>
                <c:pt idx="57">
                  <c:v>-5.59542959023099E-4</c:v>
                </c:pt>
                <c:pt idx="58">
                  <c:v>-6.6076002076272599E-4</c:v>
                </c:pt>
                <c:pt idx="59">
                  <c:v>-7.5333081189946896E-4</c:v>
                </c:pt>
                <c:pt idx="60">
                  <c:v>-8.37831484631742E-4</c:v>
                </c:pt>
                <c:pt idx="61">
                  <c:v>-9.1485681175946696E-4</c:v>
                </c:pt>
                <c:pt idx="62">
                  <c:v>-9.8499842992782896E-4</c:v>
                </c:pt>
                <c:pt idx="63">
                  <c:v>-1.04882977053473E-3</c:v>
                </c:pt>
                <c:pt idx="64">
                  <c:v>-1.10689627268577E-3</c:v>
                </c:pt>
                <c:pt idx="65">
                  <c:v>-1.15970958652634E-3</c:v>
                </c:pt>
                <c:pt idx="66">
                  <c:v>-1.20774468419497E-3</c:v>
                </c:pt>
                <c:pt idx="67">
                  <c:v>-1.25143901945873E-3</c:v>
                </c:pt>
                <c:pt idx="68">
                  <c:v>-1.2911930793555E-3</c:v>
                </c:pt>
                <c:pt idx="69">
                  <c:v>-1.3273718394112299E-3</c:v>
                </c:pt>
                <c:pt idx="70">
                  <c:v>-1.3603067673807799E-3</c:v>
                </c:pt>
                <c:pt idx="71">
                  <c:v>-1.3902981229638599E-3</c:v>
                </c:pt>
                <c:pt idx="72">
                  <c:v>-1.4176173779786301E-3</c:v>
                </c:pt>
                <c:pt idx="73">
                  <c:v>-1.4425096383486899E-3</c:v>
                </c:pt>
                <c:pt idx="74">
                  <c:v>-1.4651959905945899E-3</c:v>
                </c:pt>
                <c:pt idx="75">
                  <c:v>-1.4858757251070399E-3</c:v>
                </c:pt>
                <c:pt idx="76">
                  <c:v>-1.5047284093099901E-3</c:v>
                </c:pt>
                <c:pt idx="77">
                  <c:v>-1.52191579821088E-3</c:v>
                </c:pt>
                <c:pt idx="78">
                  <c:v>-1.5375835795383801E-3</c:v>
                </c:pt>
                <c:pt idx="79">
                  <c:v>-1.55186295700285E-3</c:v>
                </c:pt>
                <c:pt idx="80">
                  <c:v>-1.56487207915637E-3</c:v>
                </c:pt>
                <c:pt idx="81">
                  <c:v>-1.57671732359516E-3</c:v>
                </c:pt>
                <c:pt idx="82">
                  <c:v>-1.5874944473589299E-3</c:v>
                </c:pt>
                <c:pt idx="83">
                  <c:v>-1.59728961471484E-3</c:v>
                </c:pt>
                <c:pt idx="84">
                  <c:v>-1.60618031333667E-3</c:v>
                </c:pt>
                <c:pt idx="85">
                  <c:v>-1.6142361693919801E-3</c:v>
                </c:pt>
                <c:pt idx="86">
                  <c:v>-1.62151967136427E-3</c:v>
                </c:pt>
                <c:pt idx="87">
                  <c:v>-1.62808681165272E-3</c:v>
                </c:pt>
                <c:pt idx="88">
                  <c:v>-1.6339876541709699E-3</c:v>
                </c:pt>
                <c:pt idx="89">
                  <c:v>-1.63926683534871E-3</c:v>
                </c:pt>
                <c:pt idx="90">
                  <c:v>-1.6439640051486299E-3</c:v>
                </c:pt>
                <c:pt idx="91">
                  <c:v>-1.6481142139634401E-3</c:v>
                </c:pt>
                <c:pt idx="92">
                  <c:v>-1.6517482505584301E-3</c:v>
                </c:pt>
                <c:pt idx="93">
                  <c:v>-1.6548929355784899E-3</c:v>
                </c:pt>
                <c:pt idx="94">
                  <c:v>-1.6575713745426001E-3</c:v>
                </c:pt>
                <c:pt idx="95">
                  <c:v>-1.65980317370172E-3</c:v>
                </c:pt>
                <c:pt idx="96">
                  <c:v>-1.66160462163352E-3</c:v>
                </c:pt>
                <c:pt idx="97">
                  <c:v>-1.66298883898395E-3</c:v>
                </c:pt>
                <c:pt idx="98">
                  <c:v>-1.6639658983369199E-3</c:v>
                </c:pt>
                <c:pt idx="99">
                  <c:v>-1.66454291579385E-3</c:v>
                </c:pt>
                <c:pt idx="100">
                  <c:v>-1.66472411546866E-3</c:v>
                </c:pt>
                <c:pt idx="101">
                  <c:v>-1.6645108677457599E-3</c:v>
                </c:pt>
                <c:pt idx="102">
                  <c:v>-1.6639017018040699E-3</c:v>
                </c:pt>
                <c:pt idx="103">
                  <c:v>-1.6628922925728299E-3</c:v>
                </c:pt>
                <c:pt idx="104">
                  <c:v>-1.6614754219505101E-3</c:v>
                </c:pt>
                <c:pt idx="105">
                  <c:v>-1.65964091378128E-3</c:v>
                </c:pt>
                <c:pt idx="106">
                  <c:v>-1.65737554173848E-3</c:v>
                </c:pt>
                <c:pt idx="107">
                  <c:v>-1.6546629089072399E-3</c:v>
                </c:pt>
                <c:pt idx="108">
                  <c:v>-1.65148329748234E-3</c:v>
                </c:pt>
                <c:pt idx="109">
                  <c:v>-1.6478134865979201E-3</c:v>
                </c:pt>
                <c:pt idx="110">
                  <c:v>-1.64362653587799E-3</c:v>
                </c:pt>
                <c:pt idx="111">
                  <c:v>-1.63889153183365E-3</c:v>
                </c:pt>
                <c:pt idx="112">
                  <c:v>-1.6335732937315299E-3</c:v>
                </c:pt>
                <c:pt idx="113">
                  <c:v>-1.6276320350121999E-3</c:v>
                </c:pt>
                <c:pt idx="114">
                  <c:v>-1.62102297574326E-3</c:v>
                </c:pt>
                <c:pt idx="115">
                  <c:v>-1.61369590094778E-3</c:v>
                </c:pt>
                <c:pt idx="116">
                  <c:v>-1.60559465895262E-3</c:v>
                </c:pt>
                <c:pt idx="117">
                  <c:v>-1.5966565931575501E-3</c:v>
                </c:pt>
                <c:pt idx="118">
                  <c:v>-1.5868118998410099E-3</c:v>
                </c:pt>
                <c:pt idx="119">
                  <c:v>-1.5759829038076299E-3</c:v>
                </c:pt>
                <c:pt idx="120">
                  <c:v>-1.5640832428715501E-3</c:v>
                </c:pt>
                <c:pt idx="121">
                  <c:v>-1.55101695139833E-3</c:v>
                </c:pt>
                <c:pt idx="122">
                  <c:v>-1.5366774324590299E-3</c:v>
                </c:pt>
                <c:pt idx="123">
                  <c:v>-1.52094630767419E-3</c:v>
                </c:pt>
                <c:pt idx="124">
                  <c:v>-1.50369213367738E-3</c:v>
                </c:pt>
                <c:pt idx="125">
                  <c:v>-1.4847689744977399E-3</c:v>
                </c:pt>
                <c:pt idx="126">
                  <c:v>-1.46401482032089E-3</c:v>
                </c:pt>
                <c:pt idx="127">
                  <c:v>-1.44124984541436E-3</c:v>
                </c:pt>
                <c:pt idx="128">
                  <c:v>-1.41627450202475E-3</c:v>
                </c:pt>
                <c:pt idx="129">
                  <c:v>-1.38886745348732E-3</c:v>
                </c:pt>
                <c:pt idx="130">
                  <c:v>-1.35878335961716E-3</c:v>
                </c:pt>
                <c:pt idx="131">
                  <c:v>-1.3257505419954801E-3</c:v>
                </c:pt>
                <c:pt idx="132">
                  <c:v>-1.28946857778414E-3</c:v>
                </c:pt>
                <c:pt idx="133">
                  <c:v>-1.24960590051347E-3</c:v>
                </c:pt>
                <c:pt idx="134">
                  <c:v>-1.20579752788141E-3</c:v>
                </c:pt>
                <c:pt idx="135">
                  <c:v>-1.1576430937534599E-3</c:v>
                </c:pt>
                <c:pt idx="136">
                  <c:v>-1.10470543885096E-3</c:v>
                </c:pt>
                <c:pt idx="137">
                  <c:v>-1.0465101173051201E-3</c:v>
                </c:pt>
                <c:pt idx="138">
                  <c:v>-9.8254630961597906E-4</c:v>
                </c:pt>
                <c:pt idx="139">
                  <c:v>-9.1226980033853303E-4</c:v>
                </c:pt>
                <c:pt idx="140">
                  <c:v>-8.3510887978267096E-4</c:v>
                </c:pt>
                <c:pt idx="141">
                  <c:v>-7.5047425004945401E-4</c:v>
                </c:pt>
                <c:pt idx="142">
                  <c:v>-6.5777421946312602E-4</c:v>
                </c:pt>
                <c:pt idx="143">
                  <c:v>-5.5643657475596005E-4</c:v>
                </c:pt>
                <c:pt idx="144">
                  <c:v>-4.4593837816353298E-4</c:v>
                </c:pt>
                <c:pt idx="145">
                  <c:v>-3.2584431546308501E-4</c:v>
                </c:pt>
                <c:pt idx="146">
                  <c:v>-1.9585283951238999E-4</c:v>
                </c:pt>
                <c:pt idx="147">
                  <c:v>-5.5847020180029003E-5</c:v>
                </c:pt>
                <c:pt idx="148">
                  <c:v>9.4056089272354004E-5</c:v>
                </c:pt>
                <c:pt idx="149">
                  <c:v>2.5346672650565001E-4</c:v>
                </c:pt>
                <c:pt idx="150">
                  <c:v>4.2170466893312402E-4</c:v>
                </c:pt>
                <c:pt idx="151">
                  <c:v>5.9781047722266096E-4</c:v>
                </c:pt>
                <c:pt idx="152">
                  <c:v>7.8058761509682299E-4</c:v>
                </c:pt>
                <c:pt idx="153">
                  <c:v>9.6866939127546398E-4</c:v>
                </c:pt>
                <c:pt idx="154">
                  <c:v>1.1605985235905801E-3</c:v>
                </c:pt>
                <c:pt idx="155">
                  <c:v>1.3549055112682001E-3</c:v>
                </c:pt>
                <c:pt idx="156">
                  <c:v>1.5501749557014499E-3</c:v>
                </c:pt>
                <c:pt idx="157">
                  <c:v>1.74509422687667E-3</c:v>
                </c:pt>
                <c:pt idx="158">
                  <c:v>1.93848381224189E-3</c:v>
                </c:pt>
                <c:pt idx="159">
                  <c:v>2.12931185557578E-3</c:v>
                </c:pt>
                <c:pt idx="160">
                  <c:v>2.3166966877832601E-3</c:v>
                </c:pt>
                <c:pt idx="161">
                  <c:v>2.4999011635347202E-3</c:v>
                </c:pt>
                <c:pt idx="162">
                  <c:v>2.6783220103681702E-3</c:v>
                </c:pt>
                <c:pt idx="163">
                  <c:v>2.85147662012187E-3</c:v>
                </c:pt>
                <c:pt idx="164">
                  <c:v>3.0189889895748299E-3</c:v>
                </c:pt>
                <c:pt idx="165">
                  <c:v>3.1805759261791799E-3</c:v>
                </c:pt>
                <c:pt idx="166">
                  <c:v>3.3360341845614502E-3</c:v>
                </c:pt>
                <c:pt idx="167">
                  <c:v>3.4852288732987601E-3</c:v>
                </c:pt>
                <c:pt idx="168">
                  <c:v>3.62808324649913E-3</c:v>
                </c:pt>
                <c:pt idx="169">
                  <c:v>3.76456984892806E-3</c:v>
                </c:pt>
                <c:pt idx="170">
                  <c:v>3.89470289756572E-3</c:v>
                </c:pt>
                <c:pt idx="171">
                  <c:v>4.0185317403651898E-3</c:v>
                </c:pt>
                <c:pt idx="172">
                  <c:v>4.1361352213681399E-3</c:v>
                </c:pt>
                <c:pt idx="173">
                  <c:v>4.2476167896491899E-3</c:v>
                </c:pt>
                <c:pt idx="174">
                  <c:v>4.3531002095900497E-3</c:v>
                </c:pt>
                <c:pt idx="175">
                  <c:v>4.4527257555422401E-3</c:v>
                </c:pt>
                <c:pt idx="176">
                  <c:v>4.5466468005505396E-3</c:v>
                </c:pt>
                <c:pt idx="177">
                  <c:v>4.6350267334548598E-3</c:v>
                </c:pt>
                <c:pt idx="178">
                  <c:v>4.7180361595346399E-3</c:v>
                </c:pt>
                <c:pt idx="179">
                  <c:v>4.7958503560461604E-3</c:v>
                </c:pt>
                <c:pt idx="180">
                  <c:v>4.8686469654183797E-3</c:v>
                </c:pt>
                <c:pt idx="181">
                  <c:v>4.9366039159316703E-3</c:v>
                </c:pt>
                <c:pt idx="182">
                  <c:v>4.9998975631573E-3</c:v>
                </c:pt>
                <c:pt idx="183">
                  <c:v>5.0587010461804801E-3</c:v>
                </c:pt>
                <c:pt idx="184">
                  <c:v>5.1131828515713299E-3</c:v>
                </c:pt>
                <c:pt idx="185">
                  <c:v>5.1635055760147599E-3</c:v>
                </c:pt>
                <c:pt idx="186">
                  <c:v>5.2098248761174E-3</c:v>
                </c:pt>
                <c:pt idx="187">
                  <c:v>5.2522885916469796E-3</c:v>
                </c:pt>
                <c:pt idx="188">
                  <c:v>5.2910360266376797E-3</c:v>
                </c:pt>
                <c:pt idx="189">
                  <c:v>5.3261973715610297E-3</c:v>
                </c:pt>
                <c:pt idx="190">
                  <c:v>5.3578932491672396E-3</c:v>
                </c:pt>
                <c:pt idx="191">
                  <c:v>5.3862343666045299E-3</c:v>
                </c:pt>
                <c:pt idx="192">
                  <c:v>5.4113212569456602E-3</c:v>
                </c:pt>
                <c:pt idx="193">
                  <c:v>5.43324409418635E-3</c:v>
                </c:pt>
                <c:pt idx="194">
                  <c:v>5.4520825670215196E-3</c:v>
                </c:pt>
                <c:pt idx="195">
                  <c:v>5.4679057981542097E-3</c:v>
                </c:pt>
                <c:pt idx="196">
                  <c:v>5.4807722974646797E-3</c:v>
                </c:pt>
                <c:pt idx="197">
                  <c:v>5.4907299389945399E-3</c:v>
                </c:pt>
                <c:pt idx="198">
                  <c:v>5.4978159533380999E-3</c:v>
                </c:pt>
                <c:pt idx="199">
                  <c:v>5.5020569286473196E-3</c:v>
                </c:pt>
                <c:pt idx="200">
                  <c:v>5.5034688150296896E-3</c:v>
                </c:pt>
                <c:pt idx="201">
                  <c:v>5.5020569286508897E-3</c:v>
                </c:pt>
                <c:pt idx="202">
                  <c:v>5.4978159533452999E-3</c:v>
                </c:pt>
                <c:pt idx="203">
                  <c:v>5.4907299390053602E-3</c:v>
                </c:pt>
                <c:pt idx="204">
                  <c:v>5.4807722974791898E-3</c:v>
                </c:pt>
                <c:pt idx="205">
                  <c:v>5.4679057981724304E-3</c:v>
                </c:pt>
                <c:pt idx="206">
                  <c:v>5.4520825670435801E-3</c:v>
                </c:pt>
                <c:pt idx="207">
                  <c:v>5.4332440942123396E-3</c:v>
                </c:pt>
                <c:pt idx="208">
                  <c:v>5.4113212569756501E-3</c:v>
                </c:pt>
                <c:pt idx="209">
                  <c:v>5.3862343666386597E-3</c:v>
                </c:pt>
                <c:pt idx="210">
                  <c:v>5.3578932492056803E-3</c:v>
                </c:pt>
                <c:pt idx="211">
                  <c:v>5.3261973716039104E-3</c:v>
                </c:pt>
                <c:pt idx="212">
                  <c:v>5.2910360266851799E-3</c:v>
                </c:pt>
                <c:pt idx="213">
                  <c:v>5.2522885916992997E-3</c:v>
                </c:pt>
                <c:pt idx="214">
                  <c:v>5.2098248761747196E-3</c:v>
                </c:pt>
                <c:pt idx="215">
                  <c:v>5.16350557607734E-3</c:v>
                </c:pt>
                <c:pt idx="216">
                  <c:v>5.1131828516393502E-3</c:v>
                </c:pt>
                <c:pt idx="217">
                  <c:v>5.0587010462542301E-3</c:v>
                </c:pt>
                <c:pt idx="218">
                  <c:v>4.9998975632370097E-3</c:v>
                </c:pt>
                <c:pt idx="219">
                  <c:v>4.9366039160176397E-3</c:v>
                </c:pt>
                <c:pt idx="220">
                  <c:v>4.8686469655108899E-3</c:v>
                </c:pt>
                <c:pt idx="221">
                  <c:v>4.7958503561454898E-3</c:v>
                </c:pt>
                <c:pt idx="222">
                  <c:v>4.7180361596410904E-3</c:v>
                </c:pt>
                <c:pt idx="223">
                  <c:v>4.63502673356876E-3</c:v>
                </c:pt>
                <c:pt idx="224">
                  <c:v>4.5466468006721697E-3</c:v>
                </c:pt>
                <c:pt idx="225">
                  <c:v>4.4527257556719402E-3</c:v>
                </c:pt>
                <c:pt idx="226">
                  <c:v>4.3531002097280998E-3</c:v>
                </c:pt>
                <c:pt idx="227">
                  <c:v>4.2476167897958902E-3</c:v>
                </c:pt>
                <c:pt idx="228">
                  <c:v>4.1361352215237802E-3</c:v>
                </c:pt>
                <c:pt idx="229">
                  <c:v>4.0185317405300397E-3</c:v>
                </c:pt>
                <c:pt idx="230">
                  <c:v>3.8947028977400502E-3</c:v>
                </c:pt>
                <c:pt idx="231">
                  <c:v>3.7645698491120699E-3</c:v>
                </c:pt>
                <c:pt idx="232">
                  <c:v>3.62808324669302E-3</c:v>
                </c:pt>
                <c:pt idx="233">
                  <c:v>3.4852288735027102E-3</c:v>
                </c:pt>
                <c:pt idx="234">
                  <c:v>3.3360341847755702E-3</c:v>
                </c:pt>
                <c:pt idx="235">
                  <c:v>3.18057592640353E-3</c:v>
                </c:pt>
                <c:pt idx="236">
                  <c:v>3.0189889898093901E-3</c:v>
                </c:pt>
                <c:pt idx="237">
                  <c:v>2.8514766203665198E-3</c:v>
                </c:pt>
                <c:pt idx="238">
                  <c:v>2.6783220106227001E-3</c:v>
                </c:pt>
                <c:pt idx="239">
                  <c:v>2.4999011637987802E-3</c:v>
                </c:pt>
                <c:pt idx="240">
                  <c:v>2.3166966880563901E-3</c:v>
                </c:pt>
                <c:pt idx="241">
                  <c:v>2.12931185585731E-3</c:v>
                </c:pt>
                <c:pt idx="242">
                  <c:v>1.9384838125309899E-3</c:v>
                </c:pt>
                <c:pt idx="243">
                  <c:v>1.7450942271722599E-3</c:v>
                </c:pt>
                <c:pt idx="244">
                  <c:v>1.5501749560022701E-3</c:v>
                </c:pt>
                <c:pt idx="245">
                  <c:v>1.3549055115727399E-3</c:v>
                </c:pt>
                <c:pt idx="246">
                  <c:v>1.16059852389713E-3</c:v>
                </c:pt>
                <c:pt idx="247">
                  <c:v>9.6866939158218098E-4</c:v>
                </c:pt>
                <c:pt idx="248">
                  <c:v>7.8058761540175496E-4</c:v>
                </c:pt>
                <c:pt idx="249">
                  <c:v>5.9781047752386805E-4</c:v>
                </c:pt>
                <c:pt idx="250">
                  <c:v>4.2170466922877999E-4</c:v>
                </c:pt>
                <c:pt idx="251">
                  <c:v>2.5346672679414401E-4</c:v>
                </c:pt>
                <c:pt idx="252">
                  <c:v>9.4056089552356005E-5</c:v>
                </c:pt>
                <c:pt idx="253">
                  <c:v>-5.5847019909498003E-5</c:v>
                </c:pt>
                <c:pt idx="254">
                  <c:v>-1.95852839251961E-4</c:v>
                </c:pt>
                <c:pt idx="255">
                  <c:v>-3.2584431521307401E-4</c:v>
                </c:pt>
                <c:pt idx="256">
                  <c:v>-4.4593837792398502E-4</c:v>
                </c:pt>
                <c:pt idx="257">
                  <c:v>-5.5643657452670301E-4</c:v>
                </c:pt>
                <c:pt idx="258">
                  <c:v>-6.5777421924382597E-4</c:v>
                </c:pt>
                <c:pt idx="259">
                  <c:v>-7.5047424983967596E-4</c:v>
                </c:pt>
                <c:pt idx="260">
                  <c:v>-8.3510887958190296E-4</c:v>
                </c:pt>
                <c:pt idx="261">
                  <c:v>-9.1226980014623503E-4</c:v>
                </c:pt>
                <c:pt idx="262">
                  <c:v>-9.825463094315849E-4</c:v>
                </c:pt>
                <c:pt idx="263">
                  <c:v>-1.0465101171280801E-3</c:v>
                </c:pt>
                <c:pt idx="264">
                  <c:v>-1.1047054386807401E-3</c:v>
                </c:pt>
                <c:pt idx="265">
                  <c:v>-1.1576430935895401E-3</c:v>
                </c:pt>
                <c:pt idx="266">
                  <c:v>-1.2057975277233199E-3</c:v>
                </c:pt>
                <c:pt idx="267">
                  <c:v>-1.2496059003607399E-3</c:v>
                </c:pt>
                <c:pt idx="268">
                  <c:v>-1.28946857763635E-3</c:v>
                </c:pt>
                <c:pt idx="269">
                  <c:v>-1.32575054185224E-3</c:v>
                </c:pt>
                <c:pt idx="270">
                  <c:v>-1.3587833594781199E-3</c:v>
                </c:pt>
                <c:pt idx="271">
                  <c:v>-1.3888674533521299E-3</c:v>
                </c:pt>
                <c:pt idx="272">
                  <c:v>-1.4162745018931201E-3</c:v>
                </c:pt>
                <c:pt idx="273">
                  <c:v>-1.44124984528599E-3</c:v>
                </c:pt>
                <c:pt idx="274">
                  <c:v>-1.46401482019554E-3</c:v>
                </c:pt>
                <c:pt idx="275">
                  <c:v>-1.48476897437518E-3</c:v>
                </c:pt>
                <c:pt idx="276">
                  <c:v>-1.50369213355738E-3</c:v>
                </c:pt>
                <c:pt idx="277">
                  <c:v>-1.5209463075565701E-3</c:v>
                </c:pt>
                <c:pt idx="278">
                  <c:v>-1.5366774323435899E-3</c:v>
                </c:pt>
                <c:pt idx="279">
                  <c:v>-1.5510169512849201E-3</c:v>
                </c:pt>
                <c:pt idx="280">
                  <c:v>-1.56408324276001E-3</c:v>
                </c:pt>
                <c:pt idx="281">
                  <c:v>-1.57598290369782E-3</c:v>
                </c:pt>
                <c:pt idx="282">
                  <c:v>-1.58681189973281E-3</c:v>
                </c:pt>
                <c:pt idx="283">
                  <c:v>-1.5966565930508401E-3</c:v>
                </c:pt>
                <c:pt idx="284">
                  <c:v>-1.60559465884728E-3</c:v>
                </c:pt>
                <c:pt idx="285">
                  <c:v>-1.61369590084373E-3</c:v>
                </c:pt>
                <c:pt idx="286">
                  <c:v>-1.6210229756404E-3</c:v>
                </c:pt>
                <c:pt idx="287">
                  <c:v>-1.6276320349104499E-3</c:v>
                </c:pt>
                <c:pt idx="288">
                  <c:v>-1.6335732936308301E-3</c:v>
                </c:pt>
                <c:pt idx="289">
                  <c:v>-1.6388915317339099E-3</c:v>
                </c:pt>
                <c:pt idx="290">
                  <c:v>-1.64362653577914E-3</c:v>
                </c:pt>
                <c:pt idx="291">
                  <c:v>-1.6478134864999E-3</c:v>
                </c:pt>
                <c:pt idx="292">
                  <c:v>-1.65148329738512E-3</c:v>
                </c:pt>
                <c:pt idx="293">
                  <c:v>-1.6546629088107501E-3</c:v>
                </c:pt>
                <c:pt idx="294">
                  <c:v>-1.6573755416426799E-3</c:v>
                </c:pt>
                <c:pt idx="295">
                  <c:v>-1.65964091368613E-3</c:v>
                </c:pt>
                <c:pt idx="296">
                  <c:v>-1.66147542185598E-3</c:v>
                </c:pt>
                <c:pt idx="297">
                  <c:v>-1.6628922924788801E-3</c:v>
                </c:pt>
                <c:pt idx="298">
                  <c:v>-1.66390170171067E-3</c:v>
                </c:pt>
                <c:pt idx="299">
                  <c:v>-1.6645108676529E-3</c:v>
                </c:pt>
                <c:pt idx="300">
                  <c:v>-1.6647241153762999E-3</c:v>
                </c:pt>
                <c:pt idx="301">
                  <c:v>-1.6645429157019799E-3</c:v>
                </c:pt>
                <c:pt idx="302">
                  <c:v>-1.66396589824552E-3</c:v>
                </c:pt>
                <c:pt idx="303">
                  <c:v>-1.66298883889301E-3</c:v>
                </c:pt>
                <c:pt idx="304">
                  <c:v>-1.66160462154304E-3</c:v>
                </c:pt>
                <c:pt idx="305">
                  <c:v>-1.65980317361168E-3</c:v>
                </c:pt>
                <c:pt idx="306">
                  <c:v>-1.6575713744530201E-3</c:v>
                </c:pt>
                <c:pt idx="307">
                  <c:v>-1.65489293548938E-3</c:v>
                </c:pt>
                <c:pt idx="308">
                  <c:v>-1.6517482504697699E-3</c:v>
                </c:pt>
                <c:pt idx="309">
                  <c:v>-1.64811421387526E-3</c:v>
                </c:pt>
                <c:pt idx="310">
                  <c:v>-1.64396400506096E-3</c:v>
                </c:pt>
                <c:pt idx="311">
                  <c:v>-1.6392668352615499E-3</c:v>
                </c:pt>
                <c:pt idx="312">
                  <c:v>-1.6339876540843699E-3</c:v>
                </c:pt>
                <c:pt idx="313">
                  <c:v>-1.62808681156672E-3</c:v>
                </c:pt>
                <c:pt idx="314">
                  <c:v>-1.6215196712789099E-3</c:v>
                </c:pt>
                <c:pt idx="315">
                  <c:v>-1.61423616930729E-3</c:v>
                </c:pt>
                <c:pt idx="316">
                  <c:v>-1.60618031325273E-3</c:v>
                </c:pt>
                <c:pt idx="317">
                  <c:v>-1.5972896146317099E-3</c:v>
                </c:pt>
                <c:pt idx="318">
                  <c:v>-1.5874944472766799E-3</c:v>
                </c:pt>
                <c:pt idx="319">
                  <c:v>-1.57671732351389E-3</c:v>
                </c:pt>
                <c:pt idx="320">
                  <c:v>-1.56487207907618E-3</c:v>
                </c:pt>
                <c:pt idx="321">
                  <c:v>-1.55186295692385E-3</c:v>
                </c:pt>
                <c:pt idx="322">
                  <c:v>-1.5375835794607E-3</c:v>
                </c:pt>
                <c:pt idx="323">
                  <c:v>-1.5219157981346801E-3</c:v>
                </c:pt>
                <c:pt idx="324">
                  <c:v>-1.5047284092354399E-3</c:v>
                </c:pt>
                <c:pt idx="325">
                  <c:v>-1.4858757250343099E-3</c:v>
                </c:pt>
                <c:pt idx="326">
                  <c:v>-1.4651959905239099E-3</c:v>
                </c:pt>
                <c:pt idx="327">
                  <c:v>-1.4425096382802999E-3</c:v>
                </c:pt>
                <c:pt idx="328">
                  <c:v>-1.4176173779128099E-3</c:v>
                </c:pt>
                <c:pt idx="329">
                  <c:v>-1.39029812290091E-3</c:v>
                </c:pt>
                <c:pt idx="330">
                  <c:v>-1.36030676732104E-3</c:v>
                </c:pt>
                <c:pt idx="331">
                  <c:v>-1.3273718393550899E-3</c:v>
                </c:pt>
                <c:pt idx="332">
                  <c:v>-1.2911930793034099E-3</c:v>
                </c:pt>
                <c:pt idx="333">
                  <c:v>-1.25143901941114E-3</c:v>
                </c:pt>
                <c:pt idx="334">
                  <c:v>-1.2077446841524599E-3</c:v>
                </c:pt>
                <c:pt idx="335">
                  <c:v>-1.1597095864894901E-3</c:v>
                </c:pt>
                <c:pt idx="336">
                  <c:v>-1.1068962726552499E-3</c:v>
                </c:pt>
                <c:pt idx="337">
                  <c:v>-1.0488297705112701E-3</c:v>
                </c:pt>
                <c:pt idx="338">
                  <c:v>-9.8499842991223098E-4</c:v>
                </c:pt>
                <c:pt idx="339">
                  <c:v>-9.1485681175258499E-4</c:v>
                </c:pt>
                <c:pt idx="340">
                  <c:v>-8.3783148463448297E-4</c:v>
                </c:pt>
                <c:pt idx="341">
                  <c:v>-7.5333081191279695E-4</c:v>
                </c:pt>
                <c:pt idx="342">
                  <c:v>-6.6076002078760898E-4</c:v>
                </c:pt>
                <c:pt idx="343">
                  <c:v>-5.5954295906049801E-4</c:v>
                </c:pt>
                <c:pt idx="344">
                  <c:v>-4.4915181576316498E-4</c:v>
                </c:pt>
                <c:pt idx="345">
                  <c:v>-3.2914547660037102E-4</c:v>
                </c:pt>
                <c:pt idx="346">
                  <c:v>-1.9921581747294701E-4</c:v>
                </c:pt>
                <c:pt idx="347">
                  <c:v>-5.9238906073952999E-5</c:v>
                </c:pt>
                <c:pt idx="348">
                  <c:v>9.0675048422493996E-5</c:v>
                </c:pt>
                <c:pt idx="349">
                  <c:v>2.5014219430476701E-4</c:v>
                </c:pt>
                <c:pt idx="350">
                  <c:v>4.1848645534894603E-4</c:v>
                </c:pt>
                <c:pt idx="351">
                  <c:v>5.9475010134483802E-4</c:v>
                </c:pt>
                <c:pt idx="352">
                  <c:v>7.7773556021465396E-4</c:v>
                </c:pt>
                <c:pt idx="353">
                  <c:v>9.6607251440668901E-4</c:v>
                </c:pt>
                <c:pt idx="354">
                  <c:v>1.15829801583231E-3</c:v>
                </c:pt>
                <c:pt idx="355">
                  <c:v>1.3529356189772399E-3</c:v>
                </c:pt>
                <c:pt idx="356">
                  <c:v>1.54856246529171E-3</c:v>
                </c:pt>
                <c:pt idx="357">
                  <c:v>1.7438585715249201E-3</c:v>
                </c:pt>
                <c:pt idx="358">
                  <c:v>1.93763760272484E-3</c:v>
                </c:pt>
                <c:pt idx="359">
                  <c:v>2.12886164855355E-3</c:v>
                </c:pt>
                <c:pt idx="360">
                  <c:v>2.3166438476585698E-3</c:v>
                </c:pt>
                <c:pt idx="361">
                  <c:v>2.5002427216955299E-3</c:v>
                </c:pt>
                <c:pt idx="362">
                  <c:v>2.6790514652353598E-3</c:v>
                </c:pt>
                <c:pt idx="363">
                  <c:v>2.8525846498772098E-3</c:v>
                </c:pt>
                <c:pt idx="364">
                  <c:v>3.0204640681193201E-3</c:v>
                </c:pt>
                <c:pt idx="365">
                  <c:v>3.1824048442592799E-3</c:v>
                </c:pt>
                <c:pt idx="366">
                  <c:v>3.33820248433938E-3</c:v>
                </c:pt>
                <c:pt idx="367">
                  <c:v>3.4877212076007899E-3</c:v>
                </c:pt>
                <c:pt idx="368">
                  <c:v>3.6308836747375099E-3</c:v>
                </c:pt>
                <c:pt idx="369">
                  <c:v>3.7676620810905702E-3</c:v>
                </c:pt>
                <c:pt idx="370">
                  <c:v>3.8980704962972199E-3</c:v>
                </c:pt>
                <c:pt idx="371">
                  <c:v>4.0221582894452799E-3</c:v>
                </c:pt>
                <c:pt idx="372">
                  <c:v>4.1400044671109099E-3</c:v>
                </c:pt>
                <c:pt idx="373">
                  <c:v>4.2517127601046697E-3</c:v>
                </c:pt>
                <c:pt idx="374">
                  <c:v>4.3574073150269704E-3</c:v>
                </c:pt>
                <c:pt idx="375">
                  <c:v>4.45722887259068E-3</c:v>
                </c:pt>
                <c:pt idx="376">
                  <c:v>4.5513313415892001E-3</c:v>
                </c:pt>
                <c:pt idx="377">
                  <c:v>4.63987870231675E-3</c:v>
                </c:pt>
                <c:pt idx="378">
                  <c:v>4.7230421943299898E-3</c:v>
                </c:pt>
                <c:pt idx="379">
                  <c:v>4.8009977598067501E-3</c:v>
                </c:pt>
                <c:pt idx="380">
                  <c:v>4.8739237252927699E-3</c:v>
                </c:pt>
                <c:pt idx="381">
                  <c:v>4.9419987117538403E-3</c:v>
                </c:pt>
                <c:pt idx="382">
                  <c:v>5.0053997663253797E-3</c:v>
                </c:pt>
                <c:pt idx="383">
                  <c:v>5.0643007098855703E-3</c:v>
                </c:pt>
                <c:pt idx="384">
                  <c:v>5.1188706934879201E-3</c:v>
                </c:pt>
                <c:pt idx="385">
                  <c:v>5.1692729545936801E-3</c:v>
                </c:pt>
                <c:pt idx="386">
                  <c:v>5.2156637616068901E-3</c:v>
                </c:pt>
                <c:pt idx="387">
                  <c:v>5.2581915329141899E-3</c:v>
                </c:pt>
                <c:pt idx="388">
                  <c:v>5.2969961147765103E-3</c:v>
                </c:pt>
                <c:pt idx="389">
                  <c:v>5.3322082011640704E-3</c:v>
                </c:pt>
                <c:pt idx="390">
                  <c:v>5.3639488780185401E-3</c:v>
                </c:pt>
                <c:pt idx="391">
                  <c:v>5.3923292744235702E-3</c:v>
                </c:pt>
                <c:pt idx="392">
                  <c:v>5.41745030368849E-3</c:v>
                </c:pt>
                <c:pt idx="393">
                  <c:v>5.4394024782916401E-3</c:v>
                </c:pt>
                <c:pt idx="394">
                  <c:v>5.45826578388216E-3</c:v>
                </c:pt>
                <c:pt idx="395">
                  <c:v>5.4741095989989299E-3</c:v>
                </c:pt>
                <c:pt idx="396">
                  <c:v>5.4869926487511999E-3</c:v>
                </c:pt>
                <c:pt idx="397">
                  <c:v>5.4969629823462896E-3</c:v>
                </c:pt>
                <c:pt idx="398">
                  <c:v>5.5040579659993904E-3</c:v>
                </c:pt>
                <c:pt idx="399">
                  <c:v>5.5083042843863004E-3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8A8-453D-B12A-1B7BA7493E6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Bh preciznije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Sheet1!$A$2:$A$401</c:f>
              <c:numCache>
                <c:formatCode>General</c:formatCode>
                <c:ptCount val="400"/>
                <c:pt idx="0">
                  <c:v>0</c:v>
                </c:pt>
                <c:pt idx="1">
                  <c:v>1.5707963267948967E-2</c:v>
                </c:pt>
                <c:pt idx="2">
                  <c:v>3.1415926535897934E-2</c:v>
                </c:pt>
                <c:pt idx="3">
                  <c:v>4.7123889803846901E-2</c:v>
                </c:pt>
                <c:pt idx="4">
                  <c:v>6.2831853071795868E-2</c:v>
                </c:pt>
                <c:pt idx="5">
                  <c:v>7.8539816339744828E-2</c:v>
                </c:pt>
                <c:pt idx="6">
                  <c:v>9.4247779607693788E-2</c:v>
                </c:pt>
                <c:pt idx="7">
                  <c:v>0.10995574287564275</c:v>
                </c:pt>
                <c:pt idx="8">
                  <c:v>0.12566370614359171</c:v>
                </c:pt>
                <c:pt idx="9">
                  <c:v>0.14137166941154067</c:v>
                </c:pt>
                <c:pt idx="10">
                  <c:v>0.15707963267948963</c:v>
                </c:pt>
                <c:pt idx="11">
                  <c:v>0.17278759594743859</c:v>
                </c:pt>
                <c:pt idx="12">
                  <c:v>0.18849555921538755</c:v>
                </c:pt>
                <c:pt idx="13">
                  <c:v>0.20420352248333651</c:v>
                </c:pt>
                <c:pt idx="14">
                  <c:v>0.21991148575128547</c:v>
                </c:pt>
                <c:pt idx="15">
                  <c:v>0.23561944901923443</c:v>
                </c:pt>
                <c:pt idx="16">
                  <c:v>0.25132741228718342</c:v>
                </c:pt>
                <c:pt idx="17">
                  <c:v>0.2670353755551324</c:v>
                </c:pt>
                <c:pt idx="18">
                  <c:v>0.28274333882308139</c:v>
                </c:pt>
                <c:pt idx="19">
                  <c:v>0.29845130209103038</c:v>
                </c:pt>
                <c:pt idx="20">
                  <c:v>0.31415926535897937</c:v>
                </c:pt>
                <c:pt idx="21">
                  <c:v>0.32986722862692835</c:v>
                </c:pt>
                <c:pt idx="22">
                  <c:v>0.34557519189487734</c:v>
                </c:pt>
                <c:pt idx="23">
                  <c:v>0.36128315516282633</c:v>
                </c:pt>
                <c:pt idx="24">
                  <c:v>0.37699111843077532</c:v>
                </c:pt>
                <c:pt idx="25">
                  <c:v>0.39269908169872431</c:v>
                </c:pt>
                <c:pt idx="26">
                  <c:v>0.40840704496667329</c:v>
                </c:pt>
                <c:pt idx="27">
                  <c:v>0.42411500823462228</c:v>
                </c:pt>
                <c:pt idx="28">
                  <c:v>0.43982297150257127</c:v>
                </c:pt>
                <c:pt idx="29">
                  <c:v>0.45553093477052026</c:v>
                </c:pt>
                <c:pt idx="30">
                  <c:v>0.47123889803846924</c:v>
                </c:pt>
                <c:pt idx="31">
                  <c:v>0.48694686130641823</c:v>
                </c:pt>
                <c:pt idx="32">
                  <c:v>0.50265482457436717</c:v>
                </c:pt>
                <c:pt idx="33">
                  <c:v>0.51836278784231615</c:v>
                </c:pt>
                <c:pt idx="34">
                  <c:v>0.53407075111026514</c:v>
                </c:pt>
                <c:pt idx="35">
                  <c:v>0.54977871437821413</c:v>
                </c:pt>
                <c:pt idx="36">
                  <c:v>0.56548667764616312</c:v>
                </c:pt>
                <c:pt idx="37">
                  <c:v>0.5811946409141121</c:v>
                </c:pt>
                <c:pt idx="38">
                  <c:v>0.59690260418206109</c:v>
                </c:pt>
                <c:pt idx="39">
                  <c:v>0.61261056745001008</c:v>
                </c:pt>
                <c:pt idx="40">
                  <c:v>0.62831853071795907</c:v>
                </c:pt>
                <c:pt idx="41">
                  <c:v>0.64402649398590806</c:v>
                </c:pt>
                <c:pt idx="42">
                  <c:v>0.65973445725385704</c:v>
                </c:pt>
                <c:pt idx="43">
                  <c:v>0.67544242052180603</c:v>
                </c:pt>
                <c:pt idx="44">
                  <c:v>0.69115038378975502</c:v>
                </c:pt>
                <c:pt idx="45">
                  <c:v>0.70685834705770401</c:v>
                </c:pt>
                <c:pt idx="46">
                  <c:v>0.72256631032565299</c:v>
                </c:pt>
                <c:pt idx="47">
                  <c:v>0.73827427359360198</c:v>
                </c:pt>
                <c:pt idx="48">
                  <c:v>0.75398223686155097</c:v>
                </c:pt>
                <c:pt idx="49">
                  <c:v>0.76969020012949996</c:v>
                </c:pt>
                <c:pt idx="50">
                  <c:v>0.78539816339744895</c:v>
                </c:pt>
                <c:pt idx="51">
                  <c:v>0.80110612666539793</c:v>
                </c:pt>
                <c:pt idx="52">
                  <c:v>0.81681408993334692</c:v>
                </c:pt>
                <c:pt idx="53">
                  <c:v>0.83252205320129591</c:v>
                </c:pt>
                <c:pt idx="54">
                  <c:v>0.8482300164692449</c:v>
                </c:pt>
                <c:pt idx="55">
                  <c:v>0.86393797973719388</c:v>
                </c:pt>
                <c:pt idx="56">
                  <c:v>0.87964594300514287</c:v>
                </c:pt>
                <c:pt idx="57">
                  <c:v>0.89535390627309186</c:v>
                </c:pt>
                <c:pt idx="58">
                  <c:v>0.91106186954104085</c:v>
                </c:pt>
                <c:pt idx="59">
                  <c:v>0.92676983280898984</c:v>
                </c:pt>
                <c:pt idx="60">
                  <c:v>0.94247779607693882</c:v>
                </c:pt>
                <c:pt idx="61">
                  <c:v>0.95818575934488781</c:v>
                </c:pt>
                <c:pt idx="62">
                  <c:v>0.9738937226128368</c:v>
                </c:pt>
                <c:pt idx="63">
                  <c:v>0.98960168588078579</c:v>
                </c:pt>
                <c:pt idx="64">
                  <c:v>1.0053096491487348</c:v>
                </c:pt>
                <c:pt idx="65">
                  <c:v>1.0210176124166837</c:v>
                </c:pt>
                <c:pt idx="66">
                  <c:v>1.0367255756846325</c:v>
                </c:pt>
                <c:pt idx="67">
                  <c:v>1.0524335389525814</c:v>
                </c:pt>
                <c:pt idx="68">
                  <c:v>1.0681415022205303</c:v>
                </c:pt>
                <c:pt idx="69">
                  <c:v>1.0838494654884792</c:v>
                </c:pt>
                <c:pt idx="70">
                  <c:v>1.099557428756428</c:v>
                </c:pt>
                <c:pt idx="71">
                  <c:v>1.1152653920243769</c:v>
                </c:pt>
                <c:pt idx="72">
                  <c:v>1.1309733552923258</c:v>
                </c:pt>
                <c:pt idx="73">
                  <c:v>1.1466813185602747</c:v>
                </c:pt>
                <c:pt idx="74">
                  <c:v>1.1623892818282235</c:v>
                </c:pt>
                <c:pt idx="75">
                  <c:v>1.1780972450961724</c:v>
                </c:pt>
                <c:pt idx="76">
                  <c:v>1.1938052083641213</c:v>
                </c:pt>
                <c:pt idx="77">
                  <c:v>1.2095131716320702</c:v>
                </c:pt>
                <c:pt idx="78">
                  <c:v>1.225221134900019</c:v>
                </c:pt>
                <c:pt idx="79">
                  <c:v>1.2409290981679679</c:v>
                </c:pt>
                <c:pt idx="80">
                  <c:v>1.2566370614359168</c:v>
                </c:pt>
                <c:pt idx="81">
                  <c:v>1.2723450247038657</c:v>
                </c:pt>
                <c:pt idx="82">
                  <c:v>1.2880529879718146</c:v>
                </c:pt>
                <c:pt idx="83">
                  <c:v>1.3037609512397634</c:v>
                </c:pt>
                <c:pt idx="84">
                  <c:v>1.3194689145077123</c:v>
                </c:pt>
                <c:pt idx="85">
                  <c:v>1.3351768777756612</c:v>
                </c:pt>
                <c:pt idx="86">
                  <c:v>1.3508848410436101</c:v>
                </c:pt>
                <c:pt idx="87">
                  <c:v>1.3665928043115589</c:v>
                </c:pt>
                <c:pt idx="88">
                  <c:v>1.3823007675795078</c:v>
                </c:pt>
                <c:pt idx="89">
                  <c:v>1.3980087308474567</c:v>
                </c:pt>
                <c:pt idx="90">
                  <c:v>1.4137166941154056</c:v>
                </c:pt>
                <c:pt idx="91">
                  <c:v>1.4294246573833544</c:v>
                </c:pt>
                <c:pt idx="92">
                  <c:v>1.4451326206513033</c:v>
                </c:pt>
                <c:pt idx="93">
                  <c:v>1.4608405839192522</c:v>
                </c:pt>
                <c:pt idx="94">
                  <c:v>1.4765485471872011</c:v>
                </c:pt>
                <c:pt idx="95">
                  <c:v>1.49225651045515</c:v>
                </c:pt>
                <c:pt idx="96">
                  <c:v>1.5079644737230988</c:v>
                </c:pt>
                <c:pt idx="97">
                  <c:v>1.5236724369910477</c:v>
                </c:pt>
                <c:pt idx="98">
                  <c:v>1.5393804002589966</c:v>
                </c:pt>
                <c:pt idx="99">
                  <c:v>1.5550883635269455</c:v>
                </c:pt>
                <c:pt idx="100">
                  <c:v>1.5707963267948943</c:v>
                </c:pt>
                <c:pt idx="101">
                  <c:v>1.5865042900628432</c:v>
                </c:pt>
                <c:pt idx="102">
                  <c:v>1.6022122533307921</c:v>
                </c:pt>
                <c:pt idx="103">
                  <c:v>1.617920216598741</c:v>
                </c:pt>
                <c:pt idx="104">
                  <c:v>1.6336281798666898</c:v>
                </c:pt>
                <c:pt idx="105">
                  <c:v>1.6493361431346387</c:v>
                </c:pt>
                <c:pt idx="106">
                  <c:v>1.6650441064025876</c:v>
                </c:pt>
                <c:pt idx="107">
                  <c:v>1.6807520696705365</c:v>
                </c:pt>
                <c:pt idx="108">
                  <c:v>1.6964600329384854</c:v>
                </c:pt>
                <c:pt idx="109">
                  <c:v>1.7121679962064342</c:v>
                </c:pt>
                <c:pt idx="110">
                  <c:v>1.7278759594743831</c:v>
                </c:pt>
                <c:pt idx="111">
                  <c:v>1.743583922742332</c:v>
                </c:pt>
                <c:pt idx="112">
                  <c:v>1.7592918860102809</c:v>
                </c:pt>
                <c:pt idx="113">
                  <c:v>1.7749998492782297</c:v>
                </c:pt>
                <c:pt idx="114">
                  <c:v>1.7907078125461786</c:v>
                </c:pt>
                <c:pt idx="115">
                  <c:v>1.8064157758141275</c:v>
                </c:pt>
                <c:pt idx="116">
                  <c:v>1.8221237390820764</c:v>
                </c:pt>
                <c:pt idx="117">
                  <c:v>1.8378317023500252</c:v>
                </c:pt>
                <c:pt idx="118">
                  <c:v>1.8535396656179741</c:v>
                </c:pt>
                <c:pt idx="119">
                  <c:v>1.869247628885923</c:v>
                </c:pt>
                <c:pt idx="120">
                  <c:v>1.8849555921538719</c:v>
                </c:pt>
                <c:pt idx="121">
                  <c:v>1.9006635554218207</c:v>
                </c:pt>
                <c:pt idx="122">
                  <c:v>1.9163715186897696</c:v>
                </c:pt>
                <c:pt idx="123">
                  <c:v>1.9320794819577185</c:v>
                </c:pt>
                <c:pt idx="124">
                  <c:v>1.9477874452256674</c:v>
                </c:pt>
                <c:pt idx="125">
                  <c:v>1.9634954084936163</c:v>
                </c:pt>
                <c:pt idx="126">
                  <c:v>1.9792033717615651</c:v>
                </c:pt>
                <c:pt idx="127">
                  <c:v>1.994911335029514</c:v>
                </c:pt>
                <c:pt idx="128">
                  <c:v>2.0106192982974629</c:v>
                </c:pt>
                <c:pt idx="129">
                  <c:v>2.0263272615654118</c:v>
                </c:pt>
                <c:pt idx="130">
                  <c:v>2.0420352248333606</c:v>
                </c:pt>
                <c:pt idx="131">
                  <c:v>2.0577431881013095</c:v>
                </c:pt>
                <c:pt idx="132">
                  <c:v>2.0734511513692584</c:v>
                </c:pt>
                <c:pt idx="133">
                  <c:v>2.0891591146372073</c:v>
                </c:pt>
                <c:pt idx="134">
                  <c:v>2.1048670779051561</c:v>
                </c:pt>
                <c:pt idx="135">
                  <c:v>2.120575041173105</c:v>
                </c:pt>
                <c:pt idx="136">
                  <c:v>2.1362830044410539</c:v>
                </c:pt>
                <c:pt idx="137">
                  <c:v>2.1519909677090028</c:v>
                </c:pt>
                <c:pt idx="138">
                  <c:v>2.1676989309769517</c:v>
                </c:pt>
                <c:pt idx="139">
                  <c:v>2.1834068942449005</c:v>
                </c:pt>
                <c:pt idx="140">
                  <c:v>2.1991148575128494</c:v>
                </c:pt>
                <c:pt idx="141">
                  <c:v>2.2148228207807983</c:v>
                </c:pt>
                <c:pt idx="142">
                  <c:v>2.2305307840487472</c:v>
                </c:pt>
                <c:pt idx="143">
                  <c:v>2.246238747316696</c:v>
                </c:pt>
                <c:pt idx="144">
                  <c:v>2.2619467105846449</c:v>
                </c:pt>
                <c:pt idx="145">
                  <c:v>2.2776546738525938</c:v>
                </c:pt>
                <c:pt idx="146">
                  <c:v>2.2933626371205427</c:v>
                </c:pt>
                <c:pt idx="147">
                  <c:v>2.3090706003884915</c:v>
                </c:pt>
                <c:pt idx="148">
                  <c:v>2.3247785636564404</c:v>
                </c:pt>
                <c:pt idx="149">
                  <c:v>2.3404865269243893</c:v>
                </c:pt>
                <c:pt idx="150">
                  <c:v>2.3561944901923382</c:v>
                </c:pt>
                <c:pt idx="151">
                  <c:v>2.3719024534602871</c:v>
                </c:pt>
                <c:pt idx="152">
                  <c:v>2.3876104167282359</c:v>
                </c:pt>
                <c:pt idx="153">
                  <c:v>2.4033183799961848</c:v>
                </c:pt>
                <c:pt idx="154">
                  <c:v>2.4190263432641337</c:v>
                </c:pt>
                <c:pt idx="155">
                  <c:v>2.4347343065320826</c:v>
                </c:pt>
                <c:pt idx="156">
                  <c:v>2.4504422698000314</c:v>
                </c:pt>
                <c:pt idx="157">
                  <c:v>2.4661502330679803</c:v>
                </c:pt>
                <c:pt idx="158">
                  <c:v>2.4818581963359292</c:v>
                </c:pt>
                <c:pt idx="159">
                  <c:v>2.4975661596038781</c:v>
                </c:pt>
                <c:pt idx="160">
                  <c:v>2.5132741228718269</c:v>
                </c:pt>
                <c:pt idx="161">
                  <c:v>2.5289820861397758</c:v>
                </c:pt>
                <c:pt idx="162">
                  <c:v>2.5446900494077247</c:v>
                </c:pt>
                <c:pt idx="163">
                  <c:v>2.5603980126756736</c:v>
                </c:pt>
                <c:pt idx="164">
                  <c:v>2.5761059759436225</c:v>
                </c:pt>
                <c:pt idx="165">
                  <c:v>2.5918139392115713</c:v>
                </c:pt>
                <c:pt idx="166">
                  <c:v>2.6075219024795202</c:v>
                </c:pt>
                <c:pt idx="167">
                  <c:v>2.6232298657474691</c:v>
                </c:pt>
                <c:pt idx="168">
                  <c:v>2.638937829015418</c:v>
                </c:pt>
                <c:pt idx="169">
                  <c:v>2.6546457922833668</c:v>
                </c:pt>
                <c:pt idx="170">
                  <c:v>2.6703537555513157</c:v>
                </c:pt>
                <c:pt idx="171">
                  <c:v>2.6860617188192646</c:v>
                </c:pt>
                <c:pt idx="172">
                  <c:v>2.7017696820872135</c:v>
                </c:pt>
                <c:pt idx="173">
                  <c:v>2.7174776453551623</c:v>
                </c:pt>
                <c:pt idx="174">
                  <c:v>2.7331856086231112</c:v>
                </c:pt>
                <c:pt idx="175">
                  <c:v>2.7488935718910601</c:v>
                </c:pt>
                <c:pt idx="176">
                  <c:v>2.764601535159009</c:v>
                </c:pt>
                <c:pt idx="177">
                  <c:v>2.7803094984269578</c:v>
                </c:pt>
                <c:pt idx="178">
                  <c:v>2.7960174616949067</c:v>
                </c:pt>
                <c:pt idx="179">
                  <c:v>2.8117254249628556</c:v>
                </c:pt>
                <c:pt idx="180">
                  <c:v>2.8274333882308045</c:v>
                </c:pt>
                <c:pt idx="181">
                  <c:v>2.8431413514987534</c:v>
                </c:pt>
                <c:pt idx="182">
                  <c:v>2.8588493147667022</c:v>
                </c:pt>
                <c:pt idx="183">
                  <c:v>2.8745572780346511</c:v>
                </c:pt>
                <c:pt idx="184">
                  <c:v>2.8902652413026</c:v>
                </c:pt>
                <c:pt idx="185">
                  <c:v>2.9059732045705489</c:v>
                </c:pt>
                <c:pt idx="186">
                  <c:v>2.9216811678384977</c:v>
                </c:pt>
                <c:pt idx="187">
                  <c:v>2.9373891311064466</c:v>
                </c:pt>
                <c:pt idx="188">
                  <c:v>2.9530970943743955</c:v>
                </c:pt>
                <c:pt idx="189">
                  <c:v>2.9688050576423444</c:v>
                </c:pt>
                <c:pt idx="190">
                  <c:v>2.9845130209102932</c:v>
                </c:pt>
                <c:pt idx="191">
                  <c:v>3.0002209841782421</c:v>
                </c:pt>
                <c:pt idx="192">
                  <c:v>3.015928947446191</c:v>
                </c:pt>
                <c:pt idx="193">
                  <c:v>3.0316369107141399</c:v>
                </c:pt>
                <c:pt idx="194">
                  <c:v>3.0473448739820888</c:v>
                </c:pt>
                <c:pt idx="195">
                  <c:v>3.0630528372500376</c:v>
                </c:pt>
                <c:pt idx="196">
                  <c:v>3.0787608005179865</c:v>
                </c:pt>
                <c:pt idx="197">
                  <c:v>3.0944687637859354</c:v>
                </c:pt>
                <c:pt idx="198">
                  <c:v>3.1101767270538843</c:v>
                </c:pt>
                <c:pt idx="199">
                  <c:v>3.1258846903218331</c:v>
                </c:pt>
                <c:pt idx="200">
                  <c:v>3.141592653589782</c:v>
                </c:pt>
                <c:pt idx="201">
                  <c:v>3.1573006168577309</c:v>
                </c:pt>
                <c:pt idx="202">
                  <c:v>3.1730085801256798</c:v>
                </c:pt>
                <c:pt idx="203">
                  <c:v>3.1887165433936286</c:v>
                </c:pt>
                <c:pt idx="204">
                  <c:v>3.2044245066615775</c:v>
                </c:pt>
                <c:pt idx="205">
                  <c:v>3.2201324699295264</c:v>
                </c:pt>
                <c:pt idx="206">
                  <c:v>3.2358404331974753</c:v>
                </c:pt>
                <c:pt idx="207">
                  <c:v>3.2515483964654242</c:v>
                </c:pt>
                <c:pt idx="208">
                  <c:v>3.267256359733373</c:v>
                </c:pt>
                <c:pt idx="209">
                  <c:v>3.2829643230013219</c:v>
                </c:pt>
                <c:pt idx="210">
                  <c:v>3.2986722862692708</c:v>
                </c:pt>
                <c:pt idx="211">
                  <c:v>3.3143802495372197</c:v>
                </c:pt>
                <c:pt idx="212">
                  <c:v>3.3300882128051685</c:v>
                </c:pt>
                <c:pt idx="213">
                  <c:v>3.3457961760731174</c:v>
                </c:pt>
                <c:pt idx="214">
                  <c:v>3.3615041393410663</c:v>
                </c:pt>
                <c:pt idx="215">
                  <c:v>3.3772121026090152</c:v>
                </c:pt>
                <c:pt idx="216">
                  <c:v>3.392920065876964</c:v>
                </c:pt>
                <c:pt idx="217">
                  <c:v>3.4086280291449129</c:v>
                </c:pt>
                <c:pt idx="218">
                  <c:v>3.4243359924128618</c:v>
                </c:pt>
                <c:pt idx="219">
                  <c:v>3.4400439556808107</c:v>
                </c:pt>
                <c:pt idx="220">
                  <c:v>3.4557519189487595</c:v>
                </c:pt>
                <c:pt idx="221">
                  <c:v>3.4714598822167084</c:v>
                </c:pt>
                <c:pt idx="222">
                  <c:v>3.4871678454846573</c:v>
                </c:pt>
                <c:pt idx="223">
                  <c:v>3.5028758087526062</c:v>
                </c:pt>
                <c:pt idx="224">
                  <c:v>3.5185837720205551</c:v>
                </c:pt>
                <c:pt idx="225">
                  <c:v>3.5342917352885039</c:v>
                </c:pt>
                <c:pt idx="226">
                  <c:v>3.5499996985564528</c:v>
                </c:pt>
                <c:pt idx="227">
                  <c:v>3.5657076618244017</c:v>
                </c:pt>
                <c:pt idx="228">
                  <c:v>3.5814156250923506</c:v>
                </c:pt>
                <c:pt idx="229">
                  <c:v>3.5971235883602994</c:v>
                </c:pt>
                <c:pt idx="230">
                  <c:v>3.6128315516282483</c:v>
                </c:pt>
                <c:pt idx="231">
                  <c:v>3.6285395148961972</c:v>
                </c:pt>
                <c:pt idx="232">
                  <c:v>3.6442474781641461</c:v>
                </c:pt>
                <c:pt idx="233">
                  <c:v>3.6599554414320949</c:v>
                </c:pt>
                <c:pt idx="234">
                  <c:v>3.6756634047000438</c:v>
                </c:pt>
                <c:pt idx="235">
                  <c:v>3.6913713679679927</c:v>
                </c:pt>
                <c:pt idx="236">
                  <c:v>3.7070793312359416</c:v>
                </c:pt>
                <c:pt idx="237">
                  <c:v>3.7227872945038905</c:v>
                </c:pt>
                <c:pt idx="238">
                  <c:v>3.7384952577718393</c:v>
                </c:pt>
                <c:pt idx="239">
                  <c:v>3.7542032210397882</c:v>
                </c:pt>
                <c:pt idx="240">
                  <c:v>3.7699111843077371</c:v>
                </c:pt>
                <c:pt idx="241">
                  <c:v>3.785619147575686</c:v>
                </c:pt>
                <c:pt idx="242">
                  <c:v>3.8013271108436348</c:v>
                </c:pt>
                <c:pt idx="243">
                  <c:v>3.8170350741115837</c:v>
                </c:pt>
                <c:pt idx="244">
                  <c:v>3.8327430373795326</c:v>
                </c:pt>
                <c:pt idx="245">
                  <c:v>3.8484510006474815</c:v>
                </c:pt>
                <c:pt idx="246">
                  <c:v>3.8641589639154303</c:v>
                </c:pt>
                <c:pt idx="247">
                  <c:v>3.8798669271833792</c:v>
                </c:pt>
                <c:pt idx="248">
                  <c:v>3.8955748904513281</c:v>
                </c:pt>
                <c:pt idx="249">
                  <c:v>3.911282853719277</c:v>
                </c:pt>
                <c:pt idx="250">
                  <c:v>3.9269908169872259</c:v>
                </c:pt>
                <c:pt idx="251">
                  <c:v>3.9426987802551747</c:v>
                </c:pt>
                <c:pt idx="252">
                  <c:v>3.9584067435231236</c:v>
                </c:pt>
                <c:pt idx="253">
                  <c:v>3.9741147067910725</c:v>
                </c:pt>
                <c:pt idx="254">
                  <c:v>3.9898226700590214</c:v>
                </c:pt>
                <c:pt idx="255">
                  <c:v>4.0055306333269707</c:v>
                </c:pt>
                <c:pt idx="256">
                  <c:v>4.0212385965949196</c:v>
                </c:pt>
                <c:pt idx="257">
                  <c:v>4.0369465598628684</c:v>
                </c:pt>
                <c:pt idx="258">
                  <c:v>4.0526545231308173</c:v>
                </c:pt>
                <c:pt idx="259">
                  <c:v>4.0683624863987662</c:v>
                </c:pt>
                <c:pt idx="260">
                  <c:v>4.0840704496667151</c:v>
                </c:pt>
                <c:pt idx="261">
                  <c:v>4.0997784129346639</c:v>
                </c:pt>
                <c:pt idx="262">
                  <c:v>4.1154863762026128</c:v>
                </c:pt>
                <c:pt idx="263">
                  <c:v>4.1311943394705617</c:v>
                </c:pt>
                <c:pt idx="264">
                  <c:v>4.1469023027385106</c:v>
                </c:pt>
                <c:pt idx="265">
                  <c:v>4.1626102660064594</c:v>
                </c:pt>
                <c:pt idx="266">
                  <c:v>4.1783182292744083</c:v>
                </c:pt>
                <c:pt idx="267">
                  <c:v>4.1940261925423572</c:v>
                </c:pt>
                <c:pt idx="268">
                  <c:v>4.2097341558103061</c:v>
                </c:pt>
                <c:pt idx="269">
                  <c:v>4.225442119078255</c:v>
                </c:pt>
                <c:pt idx="270">
                  <c:v>4.2411500823462038</c:v>
                </c:pt>
                <c:pt idx="271">
                  <c:v>4.2568580456141527</c:v>
                </c:pt>
                <c:pt idx="272">
                  <c:v>4.2725660088821016</c:v>
                </c:pt>
                <c:pt idx="273">
                  <c:v>4.2882739721500505</c:v>
                </c:pt>
                <c:pt idx="274">
                  <c:v>4.3039819354179993</c:v>
                </c:pt>
                <c:pt idx="275">
                  <c:v>4.3196898986859482</c:v>
                </c:pt>
                <c:pt idx="276">
                  <c:v>4.3353978619538971</c:v>
                </c:pt>
                <c:pt idx="277">
                  <c:v>4.351105825221846</c:v>
                </c:pt>
                <c:pt idx="278">
                  <c:v>4.3668137884897948</c:v>
                </c:pt>
                <c:pt idx="279">
                  <c:v>4.3825217517577437</c:v>
                </c:pt>
                <c:pt idx="280">
                  <c:v>4.3982297150256926</c:v>
                </c:pt>
                <c:pt idx="281">
                  <c:v>4.4139376782936415</c:v>
                </c:pt>
                <c:pt idx="282">
                  <c:v>4.4296456415615904</c:v>
                </c:pt>
                <c:pt idx="283">
                  <c:v>4.4453536048295392</c:v>
                </c:pt>
                <c:pt idx="284">
                  <c:v>4.4610615680974881</c:v>
                </c:pt>
                <c:pt idx="285">
                  <c:v>4.476769531365437</c:v>
                </c:pt>
                <c:pt idx="286">
                  <c:v>4.4924774946333859</c:v>
                </c:pt>
                <c:pt idx="287">
                  <c:v>4.5081854579013347</c:v>
                </c:pt>
                <c:pt idx="288">
                  <c:v>4.5238934211692836</c:v>
                </c:pt>
                <c:pt idx="289">
                  <c:v>4.5396013844372325</c:v>
                </c:pt>
                <c:pt idx="290">
                  <c:v>4.5553093477051814</c:v>
                </c:pt>
                <c:pt idx="291">
                  <c:v>4.5710173109731302</c:v>
                </c:pt>
                <c:pt idx="292">
                  <c:v>4.5867252742410791</c:v>
                </c:pt>
                <c:pt idx="293">
                  <c:v>4.602433237509028</c:v>
                </c:pt>
                <c:pt idx="294">
                  <c:v>4.6181412007769769</c:v>
                </c:pt>
                <c:pt idx="295">
                  <c:v>4.6338491640449258</c:v>
                </c:pt>
                <c:pt idx="296">
                  <c:v>4.6495571273128746</c:v>
                </c:pt>
                <c:pt idx="297">
                  <c:v>4.6652650905808235</c:v>
                </c:pt>
                <c:pt idx="298">
                  <c:v>4.6809730538487724</c:v>
                </c:pt>
                <c:pt idx="299">
                  <c:v>4.6966810171167213</c:v>
                </c:pt>
                <c:pt idx="300">
                  <c:v>4.7123889803846701</c:v>
                </c:pt>
                <c:pt idx="301">
                  <c:v>4.728096943652619</c:v>
                </c:pt>
                <c:pt idx="302">
                  <c:v>4.7438049069205679</c:v>
                </c:pt>
                <c:pt idx="303">
                  <c:v>4.7595128701885168</c:v>
                </c:pt>
                <c:pt idx="304">
                  <c:v>4.7752208334564656</c:v>
                </c:pt>
                <c:pt idx="305">
                  <c:v>4.7909287967244145</c:v>
                </c:pt>
                <c:pt idx="306">
                  <c:v>4.8066367599923634</c:v>
                </c:pt>
                <c:pt idx="307">
                  <c:v>4.8223447232603123</c:v>
                </c:pt>
                <c:pt idx="308">
                  <c:v>4.8380526865282611</c:v>
                </c:pt>
                <c:pt idx="309">
                  <c:v>4.85376064979621</c:v>
                </c:pt>
                <c:pt idx="310">
                  <c:v>4.8694686130641589</c:v>
                </c:pt>
                <c:pt idx="311">
                  <c:v>4.8851765763321078</c:v>
                </c:pt>
                <c:pt idx="312">
                  <c:v>4.9008845396000567</c:v>
                </c:pt>
                <c:pt idx="313">
                  <c:v>4.9165925028680055</c:v>
                </c:pt>
                <c:pt idx="314">
                  <c:v>4.9323004661359544</c:v>
                </c:pt>
                <c:pt idx="315">
                  <c:v>4.9480084294039033</c:v>
                </c:pt>
                <c:pt idx="316">
                  <c:v>4.9637163926718522</c:v>
                </c:pt>
                <c:pt idx="317">
                  <c:v>4.979424355939801</c:v>
                </c:pt>
                <c:pt idx="318">
                  <c:v>4.9951323192077499</c:v>
                </c:pt>
                <c:pt idx="319">
                  <c:v>5.0108402824756988</c:v>
                </c:pt>
                <c:pt idx="320">
                  <c:v>5.0265482457436477</c:v>
                </c:pt>
                <c:pt idx="321">
                  <c:v>5.0422562090115965</c:v>
                </c:pt>
                <c:pt idx="322">
                  <c:v>5.0579641722795454</c:v>
                </c:pt>
                <c:pt idx="323">
                  <c:v>5.0736721355474943</c:v>
                </c:pt>
                <c:pt idx="324">
                  <c:v>5.0893800988154432</c:v>
                </c:pt>
                <c:pt idx="325">
                  <c:v>5.1050880620833921</c:v>
                </c:pt>
                <c:pt idx="326">
                  <c:v>5.1207960253513409</c:v>
                </c:pt>
                <c:pt idx="327">
                  <c:v>5.1365039886192898</c:v>
                </c:pt>
                <c:pt idx="328">
                  <c:v>5.1522119518872387</c:v>
                </c:pt>
                <c:pt idx="329">
                  <c:v>5.1679199151551876</c:v>
                </c:pt>
                <c:pt idx="330">
                  <c:v>5.1836278784231364</c:v>
                </c:pt>
                <c:pt idx="331">
                  <c:v>5.1993358416910853</c:v>
                </c:pt>
                <c:pt idx="332">
                  <c:v>5.2150438049590342</c:v>
                </c:pt>
                <c:pt idx="333">
                  <c:v>5.2307517682269831</c:v>
                </c:pt>
                <c:pt idx="334">
                  <c:v>5.2464597314949319</c:v>
                </c:pt>
                <c:pt idx="335">
                  <c:v>5.2621676947628808</c:v>
                </c:pt>
                <c:pt idx="336">
                  <c:v>5.2778756580308297</c:v>
                </c:pt>
                <c:pt idx="337">
                  <c:v>5.2935836212987786</c:v>
                </c:pt>
                <c:pt idx="338">
                  <c:v>5.3092915845667275</c:v>
                </c:pt>
                <c:pt idx="339">
                  <c:v>5.3249995478346763</c:v>
                </c:pt>
                <c:pt idx="340">
                  <c:v>5.3407075111026252</c:v>
                </c:pt>
                <c:pt idx="341">
                  <c:v>5.3564154743705741</c:v>
                </c:pt>
                <c:pt idx="342">
                  <c:v>5.372123437638523</c:v>
                </c:pt>
                <c:pt idx="343">
                  <c:v>5.3878314009064718</c:v>
                </c:pt>
                <c:pt idx="344">
                  <c:v>5.4035393641744207</c:v>
                </c:pt>
                <c:pt idx="345">
                  <c:v>5.4192473274423696</c:v>
                </c:pt>
                <c:pt idx="346">
                  <c:v>5.4349552907103185</c:v>
                </c:pt>
                <c:pt idx="347">
                  <c:v>5.4506632539782673</c:v>
                </c:pt>
                <c:pt idx="348">
                  <c:v>5.4663712172462162</c:v>
                </c:pt>
                <c:pt idx="349">
                  <c:v>5.4820791805141651</c:v>
                </c:pt>
                <c:pt idx="350">
                  <c:v>5.497787143782114</c:v>
                </c:pt>
                <c:pt idx="351">
                  <c:v>5.5134951070500628</c:v>
                </c:pt>
                <c:pt idx="352">
                  <c:v>5.5292030703180117</c:v>
                </c:pt>
                <c:pt idx="353">
                  <c:v>5.5449110335859606</c:v>
                </c:pt>
                <c:pt idx="354">
                  <c:v>5.5606189968539095</c:v>
                </c:pt>
                <c:pt idx="355">
                  <c:v>5.5763269601218584</c:v>
                </c:pt>
                <c:pt idx="356">
                  <c:v>5.5920349233898072</c:v>
                </c:pt>
                <c:pt idx="357">
                  <c:v>5.6077428866577561</c:v>
                </c:pt>
                <c:pt idx="358">
                  <c:v>5.623450849925705</c:v>
                </c:pt>
                <c:pt idx="359">
                  <c:v>5.6391588131936539</c:v>
                </c:pt>
                <c:pt idx="360">
                  <c:v>5.6548667764616027</c:v>
                </c:pt>
                <c:pt idx="361">
                  <c:v>5.6705747397295516</c:v>
                </c:pt>
                <c:pt idx="362">
                  <c:v>5.6862827029975005</c:v>
                </c:pt>
                <c:pt idx="363">
                  <c:v>5.7019906662654494</c:v>
                </c:pt>
                <c:pt idx="364">
                  <c:v>5.7176986295333982</c:v>
                </c:pt>
                <c:pt idx="365">
                  <c:v>5.7334065928013471</c:v>
                </c:pt>
                <c:pt idx="366">
                  <c:v>5.749114556069296</c:v>
                </c:pt>
                <c:pt idx="367">
                  <c:v>5.7648225193372449</c:v>
                </c:pt>
                <c:pt idx="368">
                  <c:v>5.7805304826051938</c:v>
                </c:pt>
                <c:pt idx="369">
                  <c:v>5.7962384458731426</c:v>
                </c:pt>
                <c:pt idx="370">
                  <c:v>5.8119464091410915</c:v>
                </c:pt>
                <c:pt idx="371">
                  <c:v>5.8276543724090404</c:v>
                </c:pt>
                <c:pt idx="372">
                  <c:v>5.8433623356769893</c:v>
                </c:pt>
                <c:pt idx="373">
                  <c:v>5.8590702989449381</c:v>
                </c:pt>
                <c:pt idx="374">
                  <c:v>5.874778262212887</c:v>
                </c:pt>
                <c:pt idx="375">
                  <c:v>5.8904862254808359</c:v>
                </c:pt>
                <c:pt idx="376">
                  <c:v>5.9061941887487848</c:v>
                </c:pt>
                <c:pt idx="377">
                  <c:v>5.9219021520167336</c:v>
                </c:pt>
                <c:pt idx="378">
                  <c:v>5.9376101152846825</c:v>
                </c:pt>
                <c:pt idx="379">
                  <c:v>5.9533180785526314</c:v>
                </c:pt>
                <c:pt idx="380">
                  <c:v>5.9690260418205803</c:v>
                </c:pt>
                <c:pt idx="381">
                  <c:v>5.9847340050885292</c:v>
                </c:pt>
                <c:pt idx="382">
                  <c:v>6.000441968356478</c:v>
                </c:pt>
                <c:pt idx="383">
                  <c:v>6.0161499316244269</c:v>
                </c:pt>
                <c:pt idx="384">
                  <c:v>6.0318578948923758</c:v>
                </c:pt>
                <c:pt idx="385">
                  <c:v>6.0475658581603247</c:v>
                </c:pt>
                <c:pt idx="386">
                  <c:v>6.0632738214282735</c:v>
                </c:pt>
                <c:pt idx="387">
                  <c:v>6.0789817846962224</c:v>
                </c:pt>
                <c:pt idx="388">
                  <c:v>6.0946897479641713</c:v>
                </c:pt>
                <c:pt idx="389">
                  <c:v>6.1103977112321202</c:v>
                </c:pt>
                <c:pt idx="390">
                  <c:v>6.126105674500069</c:v>
                </c:pt>
                <c:pt idx="391">
                  <c:v>6.1418136377680179</c:v>
                </c:pt>
                <c:pt idx="392">
                  <c:v>6.1575216010359668</c:v>
                </c:pt>
                <c:pt idx="393">
                  <c:v>6.1732295643039157</c:v>
                </c:pt>
                <c:pt idx="394">
                  <c:v>6.1889375275718645</c:v>
                </c:pt>
                <c:pt idx="395">
                  <c:v>6.2046454908398134</c:v>
                </c:pt>
                <c:pt idx="396">
                  <c:v>6.2203534541077623</c:v>
                </c:pt>
                <c:pt idx="397">
                  <c:v>6.2360614173757112</c:v>
                </c:pt>
                <c:pt idx="398">
                  <c:v>6.2517693806436601</c:v>
                </c:pt>
                <c:pt idx="399">
                  <c:v>6.2674773439116089</c:v>
                </c:pt>
              </c:numCache>
            </c:numRef>
          </c:xVal>
          <c:yVal>
            <c:numRef>
              <c:f>Sheet1!$C$2:$C$401</c:f>
              <c:numCache>
                <c:formatCode>General</c:formatCode>
                <c:ptCount val="400"/>
                <c:pt idx="0">
                  <c:v>2.7718000000000001E-14</c:v>
                </c:pt>
                <c:pt idx="1">
                  <c:v>1.26206278206159E-4</c:v>
                </c:pt>
                <c:pt idx="2">
                  <c:v>2.52433823775498E-4</c:v>
                </c:pt>
                <c:pt idx="3">
                  <c:v>3.7870315912395499E-4</c:v>
                </c:pt>
                <c:pt idx="4">
                  <c:v>5.0503330755074605E-4</c:v>
                </c:pt>
                <c:pt idx="5">
                  <c:v>6.3144102111289599E-4</c:v>
                </c:pt>
                <c:pt idx="6">
                  <c:v>7.5793998162837603E-4</c:v>
                </c:pt>
                <c:pt idx="7">
                  <c:v>8.8453996638056004E-4</c:v>
                </c:pt>
                <c:pt idx="8">
                  <c:v>1.0112459705221E-3</c:v>
                </c:pt>
                <c:pt idx="9">
                  <c:v>1.13805727878025E-3</c:v>
                </c:pt>
                <c:pt idx="10">
                  <c:v>1.2649664798452601E-3</c:v>
                </c:pt>
                <c:pt idx="11">
                  <c:v>1.3919584178070799E-3</c:v>
                </c:pt>
                <c:pt idx="12">
                  <c:v>1.5190090762190701E-3</c:v>
                </c:pt>
                <c:pt idx="13">
                  <c:v>1.6460843918368201E-3</c:v>
                </c:pt>
                <c:pt idx="14">
                  <c:v>1.77313899681796E-3</c:v>
                </c:pt>
                <c:pt idx="15">
                  <c:v>1.9001148901699901E-3</c:v>
                </c:pt>
                <c:pt idx="16">
                  <c:v>2.02694004146512E-3</c:v>
                </c:pt>
                <c:pt idx="17">
                  <c:v>2.1535269322320101E-3</c:v>
                </c:pt>
                <c:pt idx="18">
                  <c:v>2.27977104286401E-3</c:v>
                </c:pt>
                <c:pt idx="19">
                  <c:v>2.4055492951856302E-3</c:v>
                </c:pt>
                <c:pt idx="20">
                  <c:v>2.5307184627779101E-3</c:v>
                </c:pt>
                <c:pt idx="21">
                  <c:v>2.65511356254378E-3</c:v>
                </c:pt>
                <c:pt idx="22">
                  <c:v>2.7785462415768E-3</c:v>
                </c:pt>
                <c:pt idx="23">
                  <c:v>2.9008031730291999E-3</c:v>
                </c:pt>
                <c:pt idx="24">
                  <c:v>3.0216444733744199E-3</c:v>
                </c:pt>
                <c:pt idx="25">
                  <c:v>3.1408021514718202E-3</c:v>
                </c:pt>
                <c:pt idx="26">
                  <c:v>3.2579785977764901E-3</c:v>
                </c:pt>
                <c:pt idx="27">
                  <c:v>3.3728451209142701E-3</c:v>
                </c:pt>
                <c:pt idx="28">
                  <c:v>3.4850405401708798E-3</c:v>
                </c:pt>
                <c:pt idx="29">
                  <c:v>3.59416984820059E-3</c:v>
                </c:pt>
                <c:pt idx="30">
                  <c:v>3.69980297083549E-3</c:v>
                </c:pt>
                <c:pt idx="31">
                  <c:v>3.8014736729205202E-3</c:v>
                </c:pt>
                <c:pt idx="32">
                  <c:v>3.8986786933061499E-3</c:v>
                </c:pt>
                <c:pt idx="33">
                  <c:v>3.9908772409056603E-3</c:v>
                </c:pt>
                <c:pt idx="34">
                  <c:v>4.0774910487882399E-3</c:v>
                </c:pt>
                <c:pt idx="35">
                  <c:v>4.1579052651283697E-3</c:v>
                </c:pt>
                <c:pt idx="36">
                  <c:v>4.23147055711198E-3</c:v>
                </c:pt>
                <c:pt idx="37">
                  <c:v>4.2975069126519197E-3</c:v>
                </c:pt>
                <c:pt idx="38">
                  <c:v>4.3553097376344604E-3</c:v>
                </c:pt>
                <c:pt idx="39">
                  <c:v>4.4041589518092599E-3</c:v>
                </c:pt>
                <c:pt idx="40">
                  <c:v>4.4433318675136599E-3</c:v>
                </c:pt>
                <c:pt idx="41">
                  <c:v>4.47212066827672E-3</c:v>
                </c:pt>
                <c:pt idx="42">
                  <c:v>4.48985525371484E-3</c:v>
                </c:pt>
                <c:pt idx="43">
                  <c:v>4.4959320271874799E-3</c:v>
                </c:pt>
                <c:pt idx="44">
                  <c:v>4.4898487818551998E-3</c:v>
                </c:pt>
                <c:pt idx="45">
                  <c:v>4.4712450482824904E-3</c:v>
                </c:pt>
                <c:pt idx="46">
                  <c:v>4.4399459297370502E-3</c:v>
                </c:pt>
                <c:pt idx="47">
                  <c:v>4.3960054691550296E-3</c:v>
                </c:pt>
                <c:pt idx="48">
                  <c:v>4.3397431746493697E-3</c:v>
                </c:pt>
                <c:pt idx="49">
                  <c:v>4.2717652985225403E-3</c:v>
                </c:pt>
                <c:pt idx="50">
                  <c:v>4.1929622817724697E-3</c:v>
                </c:pt>
                <c:pt idx="51">
                  <c:v>4.1044768750037302E-3</c:v>
                </c:pt>
                <c:pt idx="52">
                  <c:v>4.0076438985259203E-3</c:v>
                </c:pt>
                <c:pt idx="53">
                  <c:v>3.9039102202781499E-3</c:v>
                </c:pt>
                <c:pt idx="54">
                  <c:v>3.79474875481367E-3</c:v>
                </c:pt>
                <c:pt idx="55">
                  <c:v>3.68158062917624E-3</c:v>
                </c:pt>
                <c:pt idx="56">
                  <c:v>3.5657154671922498E-3</c:v>
                </c:pt>
                <c:pt idx="57">
                  <c:v>3.44831362141207E-3</c:v>
                </c:pt>
                <c:pt idx="58">
                  <c:v>3.33036891585866E-3</c:v>
                </c:pt>
                <c:pt idx="59">
                  <c:v>3.2127074617817699E-3</c:v>
                </c:pt>
                <c:pt idx="60">
                  <c:v>3.0959973019007302E-3</c:v>
                </c:pt>
                <c:pt idx="61">
                  <c:v>2.9807642218292602E-3</c:v>
                </c:pt>
                <c:pt idx="62">
                  <c:v>2.8674102128293999E-3</c:v>
                </c:pt>
                <c:pt idx="63">
                  <c:v>2.7562322397181298E-3</c:v>
                </c:pt>
                <c:pt idx="64">
                  <c:v>2.6474399194720902E-3</c:v>
                </c:pt>
                <c:pt idx="65">
                  <c:v>2.54117139675912E-3</c:v>
                </c:pt>
                <c:pt idx="66">
                  <c:v>2.4375071466163699E-3</c:v>
                </c:pt>
                <c:pt idx="67">
                  <c:v>2.33648170131298E-3</c:v>
                </c:pt>
                <c:pt idx="68">
                  <c:v>2.2380934441800799E-3</c:v>
                </c:pt>
                <c:pt idx="69">
                  <c:v>2.14231268142693E-3</c:v>
                </c:pt>
                <c:pt idx="70">
                  <c:v>2.0490882243552702E-3</c:v>
                </c:pt>
                <c:pt idx="71">
                  <c:v>1.9583527092511201E-3</c:v>
                </c:pt>
                <c:pt idx="72">
                  <c:v>1.87002686343809E-3</c:v>
                </c:pt>
                <c:pt idx="73">
                  <c:v>1.78402290134399E-3</c:v>
                </c:pt>
                <c:pt idx="74">
                  <c:v>1.70024720850618E-3</c:v>
                </c:pt>
                <c:pt idx="75">
                  <c:v>1.61860244669482E-3</c:v>
                </c:pt>
                <c:pt idx="76">
                  <c:v>1.5389891909731201E-3</c:v>
                </c:pt>
                <c:pt idx="77">
                  <c:v>1.46130718999568E-3</c:v>
                </c:pt>
                <c:pt idx="78">
                  <c:v>1.38545632420014E-3</c:v>
                </c:pt>
                <c:pt idx="79">
                  <c:v>1.3113373225831001E-3</c:v>
                </c:pt>
                <c:pt idx="80">
                  <c:v>1.2388522871750901E-3</c:v>
                </c:pt>
                <c:pt idx="81">
                  <c:v>1.16790506481604E-3</c:v>
                </c:pt>
                <c:pt idx="82">
                  <c:v>1.0984014980676101E-3</c:v>
                </c:pt>
                <c:pt idx="83">
                  <c:v>1.0302495807901E-3</c:v>
                </c:pt>
                <c:pt idx="84">
                  <c:v>9.6335953880638005E-4</c:v>
                </c:pt>
                <c:pt idx="85">
                  <c:v>8.9764385195484104E-4</c:v>
                </c:pt>
                <c:pt idx="86">
                  <c:v>8.3301723051534403E-4</c:v>
                </c:pt>
                <c:pt idx="87">
                  <c:v>7.6939655632332995E-4</c:v>
                </c:pt>
                <c:pt idx="88">
                  <c:v>7.0670079674462101E-4</c:v>
                </c:pt>
                <c:pt idx="89">
                  <c:v>6.4485089796360005E-4</c:v>
                </c:pt>
                <c:pt idx="90">
                  <c:v>5.8376966265883702E-4</c:v>
                </c:pt>
                <c:pt idx="91">
                  <c:v>5.23381616035617E-4</c:v>
                </c:pt>
                <c:pt idx="92">
                  <c:v>4.6361286330059601E-4</c:v>
                </c:pt>
                <c:pt idx="93">
                  <c:v>4.0439094095690102E-4</c:v>
                </c:pt>
                <c:pt idx="94">
                  <c:v>3.4564466373361802E-4</c:v>
                </c:pt>
                <c:pt idx="95">
                  <c:v>2.8730396851430601E-4</c:v>
                </c:pt>
                <c:pt idx="96">
                  <c:v>2.292997562728E-4</c:v>
                </c:pt>
                <c:pt idx="97">
                  <c:v>1.71563732743714E-4</c:v>
                </c:pt>
                <c:pt idx="98">
                  <c:v>1.14028248335935E-4</c:v>
                </c:pt>
                <c:pt idx="99">
                  <c:v>5.6626137629217E-5</c:v>
                </c:pt>
                <c:pt idx="100">
                  <c:v>-7.0944133144999995E-7</c:v>
                </c:pt>
                <c:pt idx="101">
                  <c:v>-5.8045167817888001E-5</c:v>
                </c:pt>
                <c:pt idx="102">
                  <c:v>-1.1544771920811299E-4</c:v>
                </c:pt>
                <c:pt idx="103">
                  <c:v>-1.72983931741231E-4</c:v>
                </c:pt>
                <c:pt idx="104">
                  <c:v>-2.3072096119533401E-4</c:v>
                </c:pt>
                <c:pt idx="105">
                  <c:v>-2.8872644341700402E-4</c:v>
                </c:pt>
                <c:pt idx="106">
                  <c:v>-3.47068654572883E-4</c:v>
                </c:pt>
                <c:pt idx="107">
                  <c:v>-4.0581667090310101E-4</c:v>
                </c:pt>
                <c:pt idx="108">
                  <c:v>-4.6504052762916698E-4</c:v>
                </c:pt>
                <c:pt idx="109">
                  <c:v>-5.2481137649876698E-4</c:v>
                </c:pt>
                <c:pt idx="110">
                  <c:v>-5.8520164122845199E-4</c:v>
                </c:pt>
                <c:pt idx="111">
                  <c:v>-6.4628516982179803E-4</c:v>
                </c:pt>
                <c:pt idx="112">
                  <c:v>-7.0813738238135104E-4</c:v>
                </c:pt>
                <c:pt idx="113">
                  <c:v>-7.7083541257975095E-4</c:v>
                </c:pt>
                <c:pt idx="114">
                  <c:v>-8.3445824038739104E-4</c:v>
                </c:pt>
                <c:pt idx="115">
                  <c:v>-8.9908681294204702E-4</c:v>
                </c:pt>
                <c:pt idx="116">
                  <c:v>-9.6480414955662803E-4</c:v>
                </c:pt>
                <c:pt idx="117">
                  <c:v>-1.03169542575015E-3</c:v>
                </c:pt>
                <c:pt idx="118">
                  <c:v>-1.0998480298011501E-3</c:v>
                </c:pt>
                <c:pt idx="119">
                  <c:v>-1.1693515835946599E-3</c:v>
                </c:pt>
                <c:pt idx="120">
                  <c:v>-1.2402979173813801E-3</c:v>
                </c:pt>
                <c:pt idx="121">
                  <c:v>-1.3127809853884099E-3</c:v>
                </c:pt>
                <c:pt idx="122">
                  <c:v>-1.3868967058903599E-3</c:v>
                </c:pt>
                <c:pt idx="123">
                  <c:v>-1.4627427052163299E-3</c:v>
                </c:pt>
                <c:pt idx="124">
                  <c:v>-1.5404179400489301E-3</c:v>
                </c:pt>
                <c:pt idx="125">
                  <c:v>-1.6200221660494199E-3</c:v>
                </c:pt>
                <c:pt idx="126">
                  <c:v>-1.70165521306514E-3</c:v>
                </c:pt>
                <c:pt idx="127">
                  <c:v>-1.7854160176541201E-3</c:v>
                </c:pt>
                <c:pt idx="128">
                  <c:v>-1.8714013520835699E-3</c:v>
                </c:pt>
                <c:pt idx="129">
                  <c:v>-1.95970417500659E-3</c:v>
                </c:pt>
                <c:pt idx="130">
                  <c:v>-2.05041151240815E-3</c:v>
                </c:pt>
                <c:pt idx="131">
                  <c:v>-2.14360175796037E-3</c:v>
                </c:pt>
                <c:pt idx="132">
                  <c:v>-2.2393412596868698E-3</c:v>
                </c:pt>
                <c:pt idx="133">
                  <c:v>-2.3376800352901202E-3</c:v>
                </c:pt>
                <c:pt idx="134">
                  <c:v>-2.43864643288965E-3</c:v>
                </c:pt>
                <c:pt idx="135">
                  <c:v>-2.5422405297819499E-3</c:v>
                </c:pt>
                <c:pt idx="136">
                  <c:v>-2.6484260437828699E-3</c:v>
                </c:pt>
                <c:pt idx="137">
                  <c:v>-2.7571205276717701E-3</c:v>
                </c:pt>
                <c:pt idx="138">
                  <c:v>-2.8681836402034101E-3</c:v>
                </c:pt>
                <c:pt idx="139">
                  <c:v>-2.9814033575163998E-3</c:v>
                </c:pt>
                <c:pt idx="140">
                  <c:v>-3.0964801372669799E-3</c:v>
                </c:pt>
                <c:pt idx="141">
                  <c:v>-3.2130093178894298E-3</c:v>
                </c:pt>
                <c:pt idx="142">
                  <c:v>-3.3304624825527701E-3</c:v>
                </c:pt>
                <c:pt idx="143">
                  <c:v>-3.4481691997423499E-3</c:v>
                </c:pt>
                <c:pt idx="144">
                  <c:v>-3.5653015014626599E-3</c:v>
                </c:pt>
                <c:pt idx="145">
                  <c:v>-3.6808646182769399E-3</c:v>
                </c:pt>
                <c:pt idx="146">
                  <c:v>-3.7936986104703499E-3</c:v>
                </c:pt>
                <c:pt idx="147">
                  <c:v>-3.9024960765699202E-3</c:v>
                </c:pt>
                <c:pt idx="148">
                  <c:v>-4.0058402649540302E-3</c:v>
                </c:pt>
                <c:pt idx="149">
                  <c:v>-4.10226488206758E-3</c:v>
                </c:pt>
                <c:pt idx="150">
                  <c:v>-4.1903316472533302E-3</c:v>
                </c:pt>
                <c:pt idx="151">
                  <c:v>-4.2687156192922999E-3</c:v>
                </c:pt>
                <c:pt idx="152">
                  <c:v>-4.3362842691871996E-3</c:v>
                </c:pt>
                <c:pt idx="153">
                  <c:v>-4.3921567282154796E-3</c:v>
                </c:pt>
                <c:pt idx="154">
                  <c:v>-4.4357348725757497E-3</c:v>
                </c:pt>
                <c:pt idx="155">
                  <c:v>-4.4667054236189998E-3</c:v>
                </c:pt>
                <c:pt idx="156">
                  <c:v>-4.4850185596225899E-3</c:v>
                </c:pt>
                <c:pt idx="157">
                  <c:v>-4.4908515384588796E-3</c:v>
                </c:pt>
                <c:pt idx="158">
                  <c:v>-4.4845656195620703E-3</c:v>
                </c:pt>
                <c:pt idx="159">
                  <c:v>-4.4666625623887603E-3</c:v>
                </c:pt>
                <c:pt idx="160">
                  <c:v>-4.4377445982479802E-3</c:v>
                </c:pt>
                <c:pt idx="161">
                  <c:v>-4.3984798215207198E-3</c:v>
                </c:pt>
                <c:pt idx="162">
                  <c:v>-4.3495736288151603E-3</c:v>
                </c:pt>
                <c:pt idx="163">
                  <c:v>-4.2917460518862001E-3</c:v>
                </c:pt>
                <c:pt idx="164">
                  <c:v>-4.2257144133751798E-3</c:v>
                </c:pt>
                <c:pt idx="165">
                  <c:v>-4.1521805457765499E-3</c:v>
                </c:pt>
                <c:pt idx="166">
                  <c:v>-4.0718217635141302E-3</c:v>
                </c:pt>
                <c:pt idx="167">
                  <c:v>-3.9852848104424297E-3</c:v>
                </c:pt>
                <c:pt idx="168">
                  <c:v>-3.8931820854665299E-3</c:v>
                </c:pt>
                <c:pt idx="169">
                  <c:v>-3.79608955350363E-3</c:v>
                </c:pt>
                <c:pt idx="170">
                  <c:v>-3.6945458609443402E-3</c:v>
                </c:pt>
                <c:pt idx="171">
                  <c:v>-3.5890522825962599E-3</c:v>
                </c:pt>
                <c:pt idx="172">
                  <c:v>-3.4800732235172101E-3</c:v>
                </c:pt>
                <c:pt idx="173">
                  <c:v>-3.3680370802584799E-3</c:v>
                </c:pt>
                <c:pt idx="174">
                  <c:v>-3.2533373305089698E-3</c:v>
                </c:pt>
                <c:pt idx="175">
                  <c:v>-3.1363337684655601E-3</c:v>
                </c:pt>
                <c:pt idx="176">
                  <c:v>-3.0173538371599E-3</c:v>
                </c:pt>
                <c:pt idx="177">
                  <c:v>-2.89669403083993E-3</c:v>
                </c:pt>
                <c:pt idx="178">
                  <c:v>-2.7746213529995099E-3</c:v>
                </c:pt>
                <c:pt idx="179">
                  <c:v>-2.6513748213985999E-3</c:v>
                </c:pt>
                <c:pt idx="180">
                  <c:v>-2.5271670127775901E-3</c:v>
                </c:pt>
                <c:pt idx="181">
                  <c:v>-2.40218563890495E-3</c:v>
                </c:pt>
                <c:pt idx="182">
                  <c:v>-2.2765951435883901E-3</c:v>
                </c:pt>
                <c:pt idx="183">
                  <c:v>-2.1505383083445699E-3</c:v>
                </c:pt>
                <c:pt idx="184">
                  <c:v>-2.0241378531540601E-3</c:v>
                </c:pt>
                <c:pt idx="185">
                  <c:v>-1.8974980183800901E-3</c:v>
                </c:pt>
                <c:pt idx="186">
                  <c:v>-1.7707061145116601E-3</c:v>
                </c:pt>
                <c:pt idx="187">
                  <c:v>-1.6438340277618801E-3</c:v>
                </c:pt>
                <c:pt idx="188">
                  <c:v>-1.5169396714911001E-3</c:v>
                </c:pt>
                <c:pt idx="189">
                  <c:v>-1.39006837570187E-3</c:v>
                </c:pt>
                <c:pt idx="190">
                  <c:v>-1.26325420925652E-3</c:v>
                </c:pt>
                <c:pt idx="191">
                  <c:v>-1.13652123183429E-3</c:v>
                </c:pt>
                <c:pt idx="192">
                  <c:v>-1.0098846748540799E-3</c:v>
                </c:pt>
                <c:pt idx="193">
                  <c:v>-8.8335205257139896E-4</c:v>
                </c:pt>
                <c:pt idx="194">
                  <c:v>-7.5692420628022095E-4</c:v>
                </c:pt>
                <c:pt idx="195">
                  <c:v>-6.3059628600759595E-4</c:v>
                </c:pt>
                <c:pt idx="196">
                  <c:v>-5.0435867529367005E-4</c:v>
                </c:pt>
                <c:pt idx="197">
                  <c:v>-3.78197865626383E-4</c:v>
                </c:pt>
                <c:pt idx="198">
                  <c:v>-2.5209728787495701E-4</c:v>
                </c:pt>
                <c:pt idx="199">
                  <c:v>-1.26038108667313E-4</c:v>
                </c:pt>
                <c:pt idx="200">
                  <c:v>-1.0712E-13</c:v>
                </c:pt>
                <c:pt idx="201">
                  <c:v>1.2603810845303001E-4</c:v>
                </c:pt>
                <c:pt idx="202">
                  <c:v>2.5209728766054801E-4</c:v>
                </c:pt>
                <c:pt idx="203">
                  <c:v>3.7819786541175998E-4</c:v>
                </c:pt>
                <c:pt idx="204">
                  <c:v>5.0435867507876101E-4</c:v>
                </c:pt>
                <c:pt idx="205">
                  <c:v>6.3059628579232305E-4</c:v>
                </c:pt>
                <c:pt idx="206">
                  <c:v>7.5692420606451101E-4</c:v>
                </c:pt>
                <c:pt idx="207">
                  <c:v>8.8335205235517305E-4</c:v>
                </c:pt>
                <c:pt idx="208">
                  <c:v>1.00988467463728E-3</c:v>
                </c:pt>
                <c:pt idx="209">
                  <c:v>1.1365212316168699E-3</c:v>
                </c:pt>
                <c:pt idx="210">
                  <c:v>1.2632542090384199E-3</c:v>
                </c:pt>
                <c:pt idx="211">
                  <c:v>1.3900683754830699E-3</c:v>
                </c:pt>
                <c:pt idx="212">
                  <c:v>1.51693967127156E-3</c:v>
                </c:pt>
                <c:pt idx="213">
                  <c:v>1.64383402754157E-3</c:v>
                </c:pt>
                <c:pt idx="214">
                  <c:v>1.7707061142906201E-3</c:v>
                </c:pt>
                <c:pt idx="215">
                  <c:v>1.89749801815832E-3</c:v>
                </c:pt>
                <c:pt idx="216">
                  <c:v>2.02413785293161E-3</c:v>
                </c:pt>
                <c:pt idx="217">
                  <c:v>2.1505383081214598E-3</c:v>
                </c:pt>
                <c:pt idx="218">
                  <c:v>2.2765951433647599E-3</c:v>
                </c:pt>
                <c:pt idx="219">
                  <c:v>2.4021856386808702E-3</c:v>
                </c:pt>
                <c:pt idx="220">
                  <c:v>2.5271670125531398E-3</c:v>
                </c:pt>
                <c:pt idx="221">
                  <c:v>2.6513748211739701E-3</c:v>
                </c:pt>
                <c:pt idx="222">
                  <c:v>2.7746213527749201E-3</c:v>
                </c:pt>
                <c:pt idx="223">
                  <c:v>2.89669403061555E-3</c:v>
                </c:pt>
                <c:pt idx="224">
                  <c:v>3.01735383693604E-3</c:v>
                </c:pt>
                <c:pt idx="225">
                  <c:v>3.1363337682424599E-3</c:v>
                </c:pt>
                <c:pt idx="226">
                  <c:v>3.2533373302870302E-3</c:v>
                </c:pt>
                <c:pt idx="227">
                  <c:v>3.3680370800380798E-3</c:v>
                </c:pt>
                <c:pt idx="228">
                  <c:v>3.4800732232987399E-3</c:v>
                </c:pt>
                <c:pt idx="229">
                  <c:v>3.5890522823801502E-3</c:v>
                </c:pt>
                <c:pt idx="230">
                  <c:v>3.6945458607312099E-3</c:v>
                </c:pt>
                <c:pt idx="231">
                  <c:v>3.7960895532940199E-3</c:v>
                </c:pt>
                <c:pt idx="232">
                  <c:v>3.8931820852610198E-3</c:v>
                </c:pt>
                <c:pt idx="233">
                  <c:v>3.9852848102417101E-3</c:v>
                </c:pt>
                <c:pt idx="234">
                  <c:v>4.0718217633189703E-3</c:v>
                </c:pt>
                <c:pt idx="235">
                  <c:v>4.1521805455877799E-3</c:v>
                </c:pt>
                <c:pt idx="236">
                  <c:v>4.22571441319368E-3</c:v>
                </c:pt>
                <c:pt idx="237">
                  <c:v>4.2917460517128596E-3</c:v>
                </c:pt>
                <c:pt idx="238">
                  <c:v>4.3495736286509696E-3</c:v>
                </c:pt>
                <c:pt idx="239">
                  <c:v>4.3984798213667301E-3</c:v>
                </c:pt>
                <c:pt idx="240">
                  <c:v>4.4377445981052602E-3</c:v>
                </c:pt>
                <c:pt idx="241">
                  <c:v>4.4666625622584001E-3</c:v>
                </c:pt>
                <c:pt idx="242">
                  <c:v>4.4845656194451196E-3</c:v>
                </c:pt>
                <c:pt idx="243">
                  <c:v>4.4908515383563202E-3</c:v>
                </c:pt>
                <c:pt idx="244">
                  <c:v>4.4850185595352501E-3</c:v>
                </c:pt>
                <c:pt idx="245">
                  <c:v>4.4667054235475699E-3</c:v>
                </c:pt>
                <c:pt idx="246">
                  <c:v>4.4357348725207E-3</c:v>
                </c:pt>
                <c:pt idx="247">
                  <c:v>4.3921567281770199E-3</c:v>
                </c:pt>
                <c:pt idx="248">
                  <c:v>4.3362842691651296E-3</c:v>
                </c:pt>
                <c:pt idx="249">
                  <c:v>4.2687156192860601E-3</c:v>
                </c:pt>
                <c:pt idx="250">
                  <c:v>4.1903316472620203E-3</c:v>
                </c:pt>
                <c:pt idx="251">
                  <c:v>4.1022648820899302E-3</c:v>
                </c:pt>
                <c:pt idx="252">
                  <c:v>4.0058402649886101E-3</c:v>
                </c:pt>
                <c:pt idx="253">
                  <c:v>3.9024960766150698E-3</c:v>
                </c:pt>
                <c:pt idx="254">
                  <c:v>3.79369861052439E-3</c:v>
                </c:pt>
                <c:pt idx="255">
                  <c:v>3.6808646183383001E-3</c:v>
                </c:pt>
                <c:pt idx="256">
                  <c:v>3.5653015015298401E-3</c:v>
                </c:pt>
                <c:pt idx="257">
                  <c:v>3.448169199814E-3</c:v>
                </c:pt>
                <c:pt idx="258">
                  <c:v>3.3304624826277301E-3</c:v>
                </c:pt>
                <c:pt idx="259">
                  <c:v>3.21300931796672E-3</c:v>
                </c:pt>
                <c:pt idx="260">
                  <c:v>3.0964801373457901E-3</c:v>
                </c:pt>
                <c:pt idx="261">
                  <c:v>2.98140335759608E-3</c:v>
                </c:pt>
                <c:pt idx="262">
                  <c:v>2.8681836402834299E-3</c:v>
                </c:pt>
                <c:pt idx="263">
                  <c:v>2.7571205277517E-3</c:v>
                </c:pt>
                <c:pt idx="264">
                  <c:v>2.6484260438624E-3</c:v>
                </c:pt>
                <c:pt idx="265">
                  <c:v>2.54224052986082E-3</c:v>
                </c:pt>
                <c:pt idx="266">
                  <c:v>2.4386464329676999E-3</c:v>
                </c:pt>
                <c:pt idx="267">
                  <c:v>2.33768003536721E-3</c:v>
                </c:pt>
                <c:pt idx="268">
                  <c:v>2.23934125976295E-3</c:v>
                </c:pt>
                <c:pt idx="269">
                  <c:v>2.1436017580353998E-3</c:v>
                </c:pt>
                <c:pt idx="270">
                  <c:v>2.0504115124821099E-3</c:v>
                </c:pt>
                <c:pt idx="271">
                  <c:v>1.95970417507949E-3</c:v>
                </c:pt>
                <c:pt idx="272">
                  <c:v>1.87140135215544E-3</c:v>
                </c:pt>
                <c:pt idx="273">
                  <c:v>1.78541601772501E-3</c:v>
                </c:pt>
                <c:pt idx="274">
                  <c:v>1.7016552131350999E-3</c:v>
                </c:pt>
                <c:pt idx="275">
                  <c:v>1.62002216611851E-3</c:v>
                </c:pt>
                <c:pt idx="276">
                  <c:v>1.5404179401172201E-3</c:v>
                </c:pt>
                <c:pt idx="277">
                  <c:v>1.4627427052838801E-3</c:v>
                </c:pt>
                <c:pt idx="278">
                  <c:v>1.38689670595725E-3</c:v>
                </c:pt>
                <c:pt idx="279">
                  <c:v>1.31278098545471E-3</c:v>
                </c:pt>
                <c:pt idx="280">
                  <c:v>1.2402979174471699E-3</c:v>
                </c:pt>
                <c:pt idx="281">
                  <c:v>1.16935158366002E-3</c:v>
                </c:pt>
                <c:pt idx="282">
                  <c:v>1.09984802986616E-3</c:v>
                </c:pt>
                <c:pt idx="283">
                  <c:v>1.0316954258149001E-3</c:v>
                </c:pt>
                <c:pt idx="284">
                  <c:v>9.6480414962117796E-4</c:v>
                </c:pt>
                <c:pt idx="285">
                  <c:v>8.9908681300648798E-4</c:v>
                </c:pt>
                <c:pt idx="286">
                  <c:v>8.3445824045180902E-4</c:v>
                </c:pt>
                <c:pt idx="287">
                  <c:v>7.7083541264421902E-4</c:v>
                </c:pt>
                <c:pt idx="288">
                  <c:v>7.0813738244594499E-4</c:v>
                </c:pt>
                <c:pt idx="289">
                  <c:v>6.4628516988660101E-4</c:v>
                </c:pt>
                <c:pt idx="290">
                  <c:v>5.8520164129354099E-4</c:v>
                </c:pt>
                <c:pt idx="291">
                  <c:v>5.2481137656422297E-4</c:v>
                </c:pt>
                <c:pt idx="292">
                  <c:v>4.6504052769506501E-4</c:v>
                </c:pt>
                <c:pt idx="293">
                  <c:v>4.0581667096952298E-4</c:v>
                </c:pt>
                <c:pt idx="294">
                  <c:v>3.4706865463990502E-4</c:v>
                </c:pt>
                <c:pt idx="295">
                  <c:v>2.8872644348470301E-4</c:v>
                </c:pt>
                <c:pt idx="296">
                  <c:v>2.3072096126378901E-4</c:v>
                </c:pt>
                <c:pt idx="297">
                  <c:v>1.7298393181052401E-4</c:v>
                </c:pt>
                <c:pt idx="298">
                  <c:v>1.15447719278319E-4</c:v>
                </c:pt>
                <c:pt idx="299">
                  <c:v>5.8045167889091E-5</c:v>
                </c:pt>
                <c:pt idx="300">
                  <c:v>7.0944140373200004E-7</c:v>
                </c:pt>
                <c:pt idx="301">
                  <c:v>-5.6626137555771999E-5</c:v>
                </c:pt>
                <c:pt idx="302">
                  <c:v>-1.1402824826124101E-4</c:v>
                </c:pt>
                <c:pt idx="303">
                  <c:v>-1.7156373266768299E-4</c:v>
                </c:pt>
                <c:pt idx="304">
                  <c:v>-2.29299756195342E-4</c:v>
                </c:pt>
                <c:pt idx="305">
                  <c:v>-2.8730396843532898E-4</c:v>
                </c:pt>
                <c:pt idx="306">
                  <c:v>-3.4564466365302803E-4</c:v>
                </c:pt>
                <c:pt idx="307">
                  <c:v>-4.0439094087459901E-4</c:v>
                </c:pt>
                <c:pt idx="308">
                  <c:v>-4.6361286321648399E-4</c:v>
                </c:pt>
                <c:pt idx="309">
                  <c:v>-5.2338161594959098E-4</c:v>
                </c:pt>
                <c:pt idx="310">
                  <c:v>-5.8376966257078897E-4</c:v>
                </c:pt>
                <c:pt idx="311">
                  <c:v>-6.4485089787342305E-4</c:v>
                </c:pt>
                <c:pt idx="312">
                  <c:v>-7.0670079665220004E-4</c:v>
                </c:pt>
                <c:pt idx="313">
                  <c:v>-7.6939655622855203E-4</c:v>
                </c:pt>
                <c:pt idx="314">
                  <c:v>-8.3301723041808102E-4</c:v>
                </c:pt>
                <c:pt idx="315">
                  <c:v>-8.9764385185496997E-4</c:v>
                </c:pt>
                <c:pt idx="316">
                  <c:v>-9.6335953870376302E-4</c:v>
                </c:pt>
                <c:pt idx="317">
                  <c:v>-1.03024958068461E-3</c:v>
                </c:pt>
                <c:pt idx="318">
                  <c:v>-1.0984014979590799E-3</c:v>
                </c:pt>
                <c:pt idx="319">
                  <c:v>-1.1679050647043401E-3</c:v>
                </c:pt>
                <c:pt idx="320">
                  <c:v>-1.2388522870600701E-3</c:v>
                </c:pt>
                <c:pt idx="321">
                  <c:v>-1.3113373224645801E-3</c:v>
                </c:pt>
                <c:pt idx="322">
                  <c:v>-1.38545632407796E-3</c:v>
                </c:pt>
                <c:pt idx="323">
                  <c:v>-1.4613071898696801E-3</c:v>
                </c:pt>
                <c:pt idx="324">
                  <c:v>-1.5389891908430999E-3</c:v>
                </c:pt>
                <c:pt idx="325">
                  <c:v>-1.6186024465606099E-3</c:v>
                </c:pt>
                <c:pt idx="326">
                  <c:v>-1.7002472083676001E-3</c:v>
                </c:pt>
                <c:pt idx="327">
                  <c:v>-1.78402290120085E-3</c:v>
                </c:pt>
                <c:pt idx="328">
                  <c:v>-1.8700268632901901E-3</c:v>
                </c:pt>
                <c:pt idx="329">
                  <c:v>-1.9583527090983001E-3</c:v>
                </c:pt>
                <c:pt idx="330">
                  <c:v>-2.0490882241973401E-3</c:v>
                </c:pt>
                <c:pt idx="331">
                  <c:v>-2.1423126812637099E-3</c:v>
                </c:pt>
                <c:pt idx="332">
                  <c:v>-2.2380934440114002E-3</c:v>
                </c:pt>
                <c:pt idx="333">
                  <c:v>-2.3364817011387201E-3</c:v>
                </c:pt>
                <c:pt idx="334">
                  <c:v>-2.4375071464364101E-3</c:v>
                </c:pt>
                <c:pt idx="335">
                  <c:v>-2.5411713965733601E-3</c:v>
                </c:pt>
                <c:pt idx="336">
                  <c:v>-2.6474399192804999E-3</c:v>
                </c:pt>
                <c:pt idx="337">
                  <c:v>-2.7562322395207599E-3</c:v>
                </c:pt>
                <c:pt idx="338">
                  <c:v>-2.86741021262636E-3</c:v>
                </c:pt>
                <c:pt idx="339">
                  <c:v>-2.9807642216207499E-3</c:v>
                </c:pt>
                <c:pt idx="340">
                  <c:v>-3.0959973016871402E-3</c:v>
                </c:pt>
                <c:pt idx="341">
                  <c:v>-3.2127074615635499E-3</c:v>
                </c:pt>
                <c:pt idx="342">
                  <c:v>-3.3303689156365199E-3</c:v>
                </c:pt>
                <c:pt idx="343">
                  <c:v>-3.4483136211869202E-3</c:v>
                </c:pt>
                <c:pt idx="344">
                  <c:v>-3.5657154669652001E-3</c:v>
                </c:pt>
                <c:pt idx="345">
                  <c:v>-3.6815806289486799E-3</c:v>
                </c:pt>
                <c:pt idx="346">
                  <c:v>-3.7947487545872301E-3</c:v>
                </c:pt>
                <c:pt idx="347">
                  <c:v>-3.9039102200546902E-3</c:v>
                </c:pt>
                <c:pt idx="348">
                  <c:v>-4.0076438983074501E-3</c:v>
                </c:pt>
                <c:pt idx="349">
                  <c:v>-4.1044768747923099E-3</c:v>
                </c:pt>
                <c:pt idx="350">
                  <c:v>-4.1929622815701601E-3</c:v>
                </c:pt>
                <c:pt idx="351">
                  <c:v>-4.2717652983312801E-3</c:v>
                </c:pt>
                <c:pt idx="352">
                  <c:v>-4.3397431744707504E-3</c:v>
                </c:pt>
                <c:pt idx="353">
                  <c:v>-4.3960054689904304E-3</c:v>
                </c:pt>
                <c:pt idx="354">
                  <c:v>-4.4399459295874502E-3</c:v>
                </c:pt>
                <c:pt idx="355">
                  <c:v>-4.4712450481485004E-3</c:v>
                </c:pt>
                <c:pt idx="356">
                  <c:v>-4.4898487817371302E-3</c:v>
                </c:pt>
                <c:pt idx="357">
                  <c:v>-4.4959320270853203E-3</c:v>
                </c:pt>
                <c:pt idx="358">
                  <c:v>-4.4898552536283796E-3</c:v>
                </c:pt>
                <c:pt idx="359">
                  <c:v>-4.4721206682054497E-3</c:v>
                </c:pt>
                <c:pt idx="360">
                  <c:v>-4.4433318674570402E-3</c:v>
                </c:pt>
                <c:pt idx="361">
                  <c:v>-4.4041589517666404E-3</c:v>
                </c:pt>
                <c:pt idx="362">
                  <c:v>-4.3553097376051297E-3</c:v>
                </c:pt>
                <c:pt idx="363">
                  <c:v>-4.2975069126350704E-3</c:v>
                </c:pt>
                <c:pt idx="364">
                  <c:v>-4.2314705571067698E-3</c:v>
                </c:pt>
                <c:pt idx="365">
                  <c:v>-4.1579052651340197E-3</c:v>
                </c:pt>
                <c:pt idx="366">
                  <c:v>-4.07749104880392E-3</c:v>
                </c:pt>
                <c:pt idx="367">
                  <c:v>-3.99087724093061E-3</c:v>
                </c:pt>
                <c:pt idx="368">
                  <c:v>-3.8986786933396301E-3</c:v>
                </c:pt>
                <c:pt idx="369">
                  <c:v>-3.8014736729617901E-3</c:v>
                </c:pt>
                <c:pt idx="370">
                  <c:v>-3.6998029708838502E-3</c:v>
                </c:pt>
                <c:pt idx="371">
                  <c:v>-3.5941698482553999E-3</c:v>
                </c:pt>
                <c:pt idx="372">
                  <c:v>-3.48504054023155E-3</c:v>
                </c:pt>
                <c:pt idx="373">
                  <c:v>-3.3728451209802299E-3</c:v>
                </c:pt>
                <c:pt idx="374">
                  <c:v>-3.2579785978471701E-3</c:v>
                </c:pt>
                <c:pt idx="375">
                  <c:v>-3.1408021515467602E-3</c:v>
                </c:pt>
                <c:pt idx="376">
                  <c:v>-3.0216444734531699E-3</c:v>
                </c:pt>
                <c:pt idx="377">
                  <c:v>-2.9008031731113499E-3</c:v>
                </c:pt>
                <c:pt idx="378">
                  <c:v>-2.7785462416619398E-3</c:v>
                </c:pt>
                <c:pt idx="379">
                  <c:v>-2.6551135626316199E-3</c:v>
                </c:pt>
                <c:pt idx="380">
                  <c:v>-2.5307184628681101E-3</c:v>
                </c:pt>
                <c:pt idx="381">
                  <c:v>-2.40554929527793E-3</c:v>
                </c:pt>
                <c:pt idx="382">
                  <c:v>-2.2797710429580901E-3</c:v>
                </c:pt>
                <c:pt idx="383">
                  <c:v>-2.1535269323276502E-3</c:v>
                </c:pt>
                <c:pt idx="384">
                  <c:v>-2.0269400415621102E-3</c:v>
                </c:pt>
                <c:pt idx="385">
                  <c:v>-1.9001148902681501E-3</c:v>
                </c:pt>
                <c:pt idx="386">
                  <c:v>-1.77313899691716E-3</c:v>
                </c:pt>
                <c:pt idx="387">
                  <c:v>-1.64608439193687E-3</c:v>
                </c:pt>
                <c:pt idx="388">
                  <c:v>-1.5190090763198699E-3</c:v>
                </c:pt>
                <c:pt idx="389">
                  <c:v>-1.3919584179085101E-3</c:v>
                </c:pt>
                <c:pt idx="390">
                  <c:v>-1.26496647994722E-3</c:v>
                </c:pt>
                <c:pt idx="391">
                  <c:v>-1.1380572788826601E-3</c:v>
                </c:pt>
                <c:pt idx="392">
                  <c:v>-1.0112459706248899E-3</c:v>
                </c:pt>
                <c:pt idx="393">
                  <c:v>-8.8453996648364295E-4</c:v>
                </c:pt>
                <c:pt idx="394">
                  <c:v>-7.5793998173170896E-4</c:v>
                </c:pt>
                <c:pt idx="395">
                  <c:v>-6.3144102121643502E-4</c:v>
                </c:pt>
                <c:pt idx="396">
                  <c:v>-5.0503330765443697E-4</c:v>
                </c:pt>
                <c:pt idx="397">
                  <c:v>-3.78703159227761E-4</c:v>
                </c:pt>
                <c:pt idx="398">
                  <c:v>-2.5243382387938901E-4</c:v>
                </c:pt>
                <c:pt idx="399">
                  <c:v>-1.26206278310101E-4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28A8-453D-B12A-1B7BA7493E6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Bz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Sheet1!$A$2:$A$401</c:f>
              <c:numCache>
                <c:formatCode>General</c:formatCode>
                <c:ptCount val="400"/>
                <c:pt idx="0">
                  <c:v>0</c:v>
                </c:pt>
                <c:pt idx="1">
                  <c:v>1.5707963267948967E-2</c:v>
                </c:pt>
                <c:pt idx="2">
                  <c:v>3.1415926535897934E-2</c:v>
                </c:pt>
                <c:pt idx="3">
                  <c:v>4.7123889803846901E-2</c:v>
                </c:pt>
                <c:pt idx="4">
                  <c:v>6.2831853071795868E-2</c:v>
                </c:pt>
                <c:pt idx="5">
                  <c:v>7.8539816339744828E-2</c:v>
                </c:pt>
                <c:pt idx="6">
                  <c:v>9.4247779607693788E-2</c:v>
                </c:pt>
                <c:pt idx="7">
                  <c:v>0.10995574287564275</c:v>
                </c:pt>
                <c:pt idx="8">
                  <c:v>0.12566370614359171</c:v>
                </c:pt>
                <c:pt idx="9">
                  <c:v>0.14137166941154067</c:v>
                </c:pt>
                <c:pt idx="10">
                  <c:v>0.15707963267948963</c:v>
                </c:pt>
                <c:pt idx="11">
                  <c:v>0.17278759594743859</c:v>
                </c:pt>
                <c:pt idx="12">
                  <c:v>0.18849555921538755</c:v>
                </c:pt>
                <c:pt idx="13">
                  <c:v>0.20420352248333651</c:v>
                </c:pt>
                <c:pt idx="14">
                  <c:v>0.21991148575128547</c:v>
                </c:pt>
                <c:pt idx="15">
                  <c:v>0.23561944901923443</c:v>
                </c:pt>
                <c:pt idx="16">
                  <c:v>0.25132741228718342</c:v>
                </c:pt>
                <c:pt idx="17">
                  <c:v>0.2670353755551324</c:v>
                </c:pt>
                <c:pt idx="18">
                  <c:v>0.28274333882308139</c:v>
                </c:pt>
                <c:pt idx="19">
                  <c:v>0.29845130209103038</c:v>
                </c:pt>
                <c:pt idx="20">
                  <c:v>0.31415926535897937</c:v>
                </c:pt>
                <c:pt idx="21">
                  <c:v>0.32986722862692835</c:v>
                </c:pt>
                <c:pt idx="22">
                  <c:v>0.34557519189487734</c:v>
                </c:pt>
                <c:pt idx="23">
                  <c:v>0.36128315516282633</c:v>
                </c:pt>
                <c:pt idx="24">
                  <c:v>0.37699111843077532</c:v>
                </c:pt>
                <c:pt idx="25">
                  <c:v>0.39269908169872431</c:v>
                </c:pt>
                <c:pt idx="26">
                  <c:v>0.40840704496667329</c:v>
                </c:pt>
                <c:pt idx="27">
                  <c:v>0.42411500823462228</c:v>
                </c:pt>
                <c:pt idx="28">
                  <c:v>0.43982297150257127</c:v>
                </c:pt>
                <c:pt idx="29">
                  <c:v>0.45553093477052026</c:v>
                </c:pt>
                <c:pt idx="30">
                  <c:v>0.47123889803846924</c:v>
                </c:pt>
                <c:pt idx="31">
                  <c:v>0.48694686130641823</c:v>
                </c:pt>
                <c:pt idx="32">
                  <c:v>0.50265482457436717</c:v>
                </c:pt>
                <c:pt idx="33">
                  <c:v>0.51836278784231615</c:v>
                </c:pt>
                <c:pt idx="34">
                  <c:v>0.53407075111026514</c:v>
                </c:pt>
                <c:pt idx="35">
                  <c:v>0.54977871437821413</c:v>
                </c:pt>
                <c:pt idx="36">
                  <c:v>0.56548667764616312</c:v>
                </c:pt>
                <c:pt idx="37">
                  <c:v>0.5811946409141121</c:v>
                </c:pt>
                <c:pt idx="38">
                  <c:v>0.59690260418206109</c:v>
                </c:pt>
                <c:pt idx="39">
                  <c:v>0.61261056745001008</c:v>
                </c:pt>
                <c:pt idx="40">
                  <c:v>0.62831853071795907</c:v>
                </c:pt>
                <c:pt idx="41">
                  <c:v>0.64402649398590806</c:v>
                </c:pt>
                <c:pt idx="42">
                  <c:v>0.65973445725385704</c:v>
                </c:pt>
                <c:pt idx="43">
                  <c:v>0.67544242052180603</c:v>
                </c:pt>
                <c:pt idx="44">
                  <c:v>0.69115038378975502</c:v>
                </c:pt>
                <c:pt idx="45">
                  <c:v>0.70685834705770401</c:v>
                </c:pt>
                <c:pt idx="46">
                  <c:v>0.72256631032565299</c:v>
                </c:pt>
                <c:pt idx="47">
                  <c:v>0.73827427359360198</c:v>
                </c:pt>
                <c:pt idx="48">
                  <c:v>0.75398223686155097</c:v>
                </c:pt>
                <c:pt idx="49">
                  <c:v>0.76969020012949996</c:v>
                </c:pt>
                <c:pt idx="50">
                  <c:v>0.78539816339744895</c:v>
                </c:pt>
                <c:pt idx="51">
                  <c:v>0.80110612666539793</c:v>
                </c:pt>
                <c:pt idx="52">
                  <c:v>0.81681408993334692</c:v>
                </c:pt>
                <c:pt idx="53">
                  <c:v>0.83252205320129591</c:v>
                </c:pt>
                <c:pt idx="54">
                  <c:v>0.8482300164692449</c:v>
                </c:pt>
                <c:pt idx="55">
                  <c:v>0.86393797973719388</c:v>
                </c:pt>
                <c:pt idx="56">
                  <c:v>0.87964594300514287</c:v>
                </c:pt>
                <c:pt idx="57">
                  <c:v>0.89535390627309186</c:v>
                </c:pt>
                <c:pt idx="58">
                  <c:v>0.91106186954104085</c:v>
                </c:pt>
                <c:pt idx="59">
                  <c:v>0.92676983280898984</c:v>
                </c:pt>
                <c:pt idx="60">
                  <c:v>0.94247779607693882</c:v>
                </c:pt>
                <c:pt idx="61">
                  <c:v>0.95818575934488781</c:v>
                </c:pt>
                <c:pt idx="62">
                  <c:v>0.9738937226128368</c:v>
                </c:pt>
                <c:pt idx="63">
                  <c:v>0.98960168588078579</c:v>
                </c:pt>
                <c:pt idx="64">
                  <c:v>1.0053096491487348</c:v>
                </c:pt>
                <c:pt idx="65">
                  <c:v>1.0210176124166837</c:v>
                </c:pt>
                <c:pt idx="66">
                  <c:v>1.0367255756846325</c:v>
                </c:pt>
                <c:pt idx="67">
                  <c:v>1.0524335389525814</c:v>
                </c:pt>
                <c:pt idx="68">
                  <c:v>1.0681415022205303</c:v>
                </c:pt>
                <c:pt idx="69">
                  <c:v>1.0838494654884792</c:v>
                </c:pt>
                <c:pt idx="70">
                  <c:v>1.099557428756428</c:v>
                </c:pt>
                <c:pt idx="71">
                  <c:v>1.1152653920243769</c:v>
                </c:pt>
                <c:pt idx="72">
                  <c:v>1.1309733552923258</c:v>
                </c:pt>
                <c:pt idx="73">
                  <c:v>1.1466813185602747</c:v>
                </c:pt>
                <c:pt idx="74">
                  <c:v>1.1623892818282235</c:v>
                </c:pt>
                <c:pt idx="75">
                  <c:v>1.1780972450961724</c:v>
                </c:pt>
                <c:pt idx="76">
                  <c:v>1.1938052083641213</c:v>
                </c:pt>
                <c:pt idx="77">
                  <c:v>1.2095131716320702</c:v>
                </c:pt>
                <c:pt idx="78">
                  <c:v>1.225221134900019</c:v>
                </c:pt>
                <c:pt idx="79">
                  <c:v>1.2409290981679679</c:v>
                </c:pt>
                <c:pt idx="80">
                  <c:v>1.2566370614359168</c:v>
                </c:pt>
                <c:pt idx="81">
                  <c:v>1.2723450247038657</c:v>
                </c:pt>
                <c:pt idx="82">
                  <c:v>1.2880529879718146</c:v>
                </c:pt>
                <c:pt idx="83">
                  <c:v>1.3037609512397634</c:v>
                </c:pt>
                <c:pt idx="84">
                  <c:v>1.3194689145077123</c:v>
                </c:pt>
                <c:pt idx="85">
                  <c:v>1.3351768777756612</c:v>
                </c:pt>
                <c:pt idx="86">
                  <c:v>1.3508848410436101</c:v>
                </c:pt>
                <c:pt idx="87">
                  <c:v>1.3665928043115589</c:v>
                </c:pt>
                <c:pt idx="88">
                  <c:v>1.3823007675795078</c:v>
                </c:pt>
                <c:pt idx="89">
                  <c:v>1.3980087308474567</c:v>
                </c:pt>
                <c:pt idx="90">
                  <c:v>1.4137166941154056</c:v>
                </c:pt>
                <c:pt idx="91">
                  <c:v>1.4294246573833544</c:v>
                </c:pt>
                <c:pt idx="92">
                  <c:v>1.4451326206513033</c:v>
                </c:pt>
                <c:pt idx="93">
                  <c:v>1.4608405839192522</c:v>
                </c:pt>
                <c:pt idx="94">
                  <c:v>1.4765485471872011</c:v>
                </c:pt>
                <c:pt idx="95">
                  <c:v>1.49225651045515</c:v>
                </c:pt>
                <c:pt idx="96">
                  <c:v>1.5079644737230988</c:v>
                </c:pt>
                <c:pt idx="97">
                  <c:v>1.5236724369910477</c:v>
                </c:pt>
                <c:pt idx="98">
                  <c:v>1.5393804002589966</c:v>
                </c:pt>
                <c:pt idx="99">
                  <c:v>1.5550883635269455</c:v>
                </c:pt>
                <c:pt idx="100">
                  <c:v>1.5707963267948943</c:v>
                </c:pt>
                <c:pt idx="101">
                  <c:v>1.5865042900628432</c:v>
                </c:pt>
                <c:pt idx="102">
                  <c:v>1.6022122533307921</c:v>
                </c:pt>
                <c:pt idx="103">
                  <c:v>1.617920216598741</c:v>
                </c:pt>
                <c:pt idx="104">
                  <c:v>1.6336281798666898</c:v>
                </c:pt>
                <c:pt idx="105">
                  <c:v>1.6493361431346387</c:v>
                </c:pt>
                <c:pt idx="106">
                  <c:v>1.6650441064025876</c:v>
                </c:pt>
                <c:pt idx="107">
                  <c:v>1.6807520696705365</c:v>
                </c:pt>
                <c:pt idx="108">
                  <c:v>1.6964600329384854</c:v>
                </c:pt>
                <c:pt idx="109">
                  <c:v>1.7121679962064342</c:v>
                </c:pt>
                <c:pt idx="110">
                  <c:v>1.7278759594743831</c:v>
                </c:pt>
                <c:pt idx="111">
                  <c:v>1.743583922742332</c:v>
                </c:pt>
                <c:pt idx="112">
                  <c:v>1.7592918860102809</c:v>
                </c:pt>
                <c:pt idx="113">
                  <c:v>1.7749998492782297</c:v>
                </c:pt>
                <c:pt idx="114">
                  <c:v>1.7907078125461786</c:v>
                </c:pt>
                <c:pt idx="115">
                  <c:v>1.8064157758141275</c:v>
                </c:pt>
                <c:pt idx="116">
                  <c:v>1.8221237390820764</c:v>
                </c:pt>
                <c:pt idx="117">
                  <c:v>1.8378317023500252</c:v>
                </c:pt>
                <c:pt idx="118">
                  <c:v>1.8535396656179741</c:v>
                </c:pt>
                <c:pt idx="119">
                  <c:v>1.869247628885923</c:v>
                </c:pt>
                <c:pt idx="120">
                  <c:v>1.8849555921538719</c:v>
                </c:pt>
                <c:pt idx="121">
                  <c:v>1.9006635554218207</c:v>
                </c:pt>
                <c:pt idx="122">
                  <c:v>1.9163715186897696</c:v>
                </c:pt>
                <c:pt idx="123">
                  <c:v>1.9320794819577185</c:v>
                </c:pt>
                <c:pt idx="124">
                  <c:v>1.9477874452256674</c:v>
                </c:pt>
                <c:pt idx="125">
                  <c:v>1.9634954084936163</c:v>
                </c:pt>
                <c:pt idx="126">
                  <c:v>1.9792033717615651</c:v>
                </c:pt>
                <c:pt idx="127">
                  <c:v>1.994911335029514</c:v>
                </c:pt>
                <c:pt idx="128">
                  <c:v>2.0106192982974629</c:v>
                </c:pt>
                <c:pt idx="129">
                  <c:v>2.0263272615654118</c:v>
                </c:pt>
                <c:pt idx="130">
                  <c:v>2.0420352248333606</c:v>
                </c:pt>
                <c:pt idx="131">
                  <c:v>2.0577431881013095</c:v>
                </c:pt>
                <c:pt idx="132">
                  <c:v>2.0734511513692584</c:v>
                </c:pt>
                <c:pt idx="133">
                  <c:v>2.0891591146372073</c:v>
                </c:pt>
                <c:pt idx="134">
                  <c:v>2.1048670779051561</c:v>
                </c:pt>
                <c:pt idx="135">
                  <c:v>2.120575041173105</c:v>
                </c:pt>
                <c:pt idx="136">
                  <c:v>2.1362830044410539</c:v>
                </c:pt>
                <c:pt idx="137">
                  <c:v>2.1519909677090028</c:v>
                </c:pt>
                <c:pt idx="138">
                  <c:v>2.1676989309769517</c:v>
                </c:pt>
                <c:pt idx="139">
                  <c:v>2.1834068942449005</c:v>
                </c:pt>
                <c:pt idx="140">
                  <c:v>2.1991148575128494</c:v>
                </c:pt>
                <c:pt idx="141">
                  <c:v>2.2148228207807983</c:v>
                </c:pt>
                <c:pt idx="142">
                  <c:v>2.2305307840487472</c:v>
                </c:pt>
                <c:pt idx="143">
                  <c:v>2.246238747316696</c:v>
                </c:pt>
                <c:pt idx="144">
                  <c:v>2.2619467105846449</c:v>
                </c:pt>
                <c:pt idx="145">
                  <c:v>2.2776546738525938</c:v>
                </c:pt>
                <c:pt idx="146">
                  <c:v>2.2933626371205427</c:v>
                </c:pt>
                <c:pt idx="147">
                  <c:v>2.3090706003884915</c:v>
                </c:pt>
                <c:pt idx="148">
                  <c:v>2.3247785636564404</c:v>
                </c:pt>
                <c:pt idx="149">
                  <c:v>2.3404865269243893</c:v>
                </c:pt>
                <c:pt idx="150">
                  <c:v>2.3561944901923382</c:v>
                </c:pt>
                <c:pt idx="151">
                  <c:v>2.3719024534602871</c:v>
                </c:pt>
                <c:pt idx="152">
                  <c:v>2.3876104167282359</c:v>
                </c:pt>
                <c:pt idx="153">
                  <c:v>2.4033183799961848</c:v>
                </c:pt>
                <c:pt idx="154">
                  <c:v>2.4190263432641337</c:v>
                </c:pt>
                <c:pt idx="155">
                  <c:v>2.4347343065320826</c:v>
                </c:pt>
                <c:pt idx="156">
                  <c:v>2.4504422698000314</c:v>
                </c:pt>
                <c:pt idx="157">
                  <c:v>2.4661502330679803</c:v>
                </c:pt>
                <c:pt idx="158">
                  <c:v>2.4818581963359292</c:v>
                </c:pt>
                <c:pt idx="159">
                  <c:v>2.4975661596038781</c:v>
                </c:pt>
                <c:pt idx="160">
                  <c:v>2.5132741228718269</c:v>
                </c:pt>
                <c:pt idx="161">
                  <c:v>2.5289820861397758</c:v>
                </c:pt>
                <c:pt idx="162">
                  <c:v>2.5446900494077247</c:v>
                </c:pt>
                <c:pt idx="163">
                  <c:v>2.5603980126756736</c:v>
                </c:pt>
                <c:pt idx="164">
                  <c:v>2.5761059759436225</c:v>
                </c:pt>
                <c:pt idx="165">
                  <c:v>2.5918139392115713</c:v>
                </c:pt>
                <c:pt idx="166">
                  <c:v>2.6075219024795202</c:v>
                </c:pt>
                <c:pt idx="167">
                  <c:v>2.6232298657474691</c:v>
                </c:pt>
                <c:pt idx="168">
                  <c:v>2.638937829015418</c:v>
                </c:pt>
                <c:pt idx="169">
                  <c:v>2.6546457922833668</c:v>
                </c:pt>
                <c:pt idx="170">
                  <c:v>2.6703537555513157</c:v>
                </c:pt>
                <c:pt idx="171">
                  <c:v>2.6860617188192646</c:v>
                </c:pt>
                <c:pt idx="172">
                  <c:v>2.7017696820872135</c:v>
                </c:pt>
                <c:pt idx="173">
                  <c:v>2.7174776453551623</c:v>
                </c:pt>
                <c:pt idx="174">
                  <c:v>2.7331856086231112</c:v>
                </c:pt>
                <c:pt idx="175">
                  <c:v>2.7488935718910601</c:v>
                </c:pt>
                <c:pt idx="176">
                  <c:v>2.764601535159009</c:v>
                </c:pt>
                <c:pt idx="177">
                  <c:v>2.7803094984269578</c:v>
                </c:pt>
                <c:pt idx="178">
                  <c:v>2.7960174616949067</c:v>
                </c:pt>
                <c:pt idx="179">
                  <c:v>2.8117254249628556</c:v>
                </c:pt>
                <c:pt idx="180">
                  <c:v>2.8274333882308045</c:v>
                </c:pt>
                <c:pt idx="181">
                  <c:v>2.8431413514987534</c:v>
                </c:pt>
                <c:pt idx="182">
                  <c:v>2.8588493147667022</c:v>
                </c:pt>
                <c:pt idx="183">
                  <c:v>2.8745572780346511</c:v>
                </c:pt>
                <c:pt idx="184">
                  <c:v>2.8902652413026</c:v>
                </c:pt>
                <c:pt idx="185">
                  <c:v>2.9059732045705489</c:v>
                </c:pt>
                <c:pt idx="186">
                  <c:v>2.9216811678384977</c:v>
                </c:pt>
                <c:pt idx="187">
                  <c:v>2.9373891311064466</c:v>
                </c:pt>
                <c:pt idx="188">
                  <c:v>2.9530970943743955</c:v>
                </c:pt>
                <c:pt idx="189">
                  <c:v>2.9688050576423444</c:v>
                </c:pt>
                <c:pt idx="190">
                  <c:v>2.9845130209102932</c:v>
                </c:pt>
                <c:pt idx="191">
                  <c:v>3.0002209841782421</c:v>
                </c:pt>
                <c:pt idx="192">
                  <c:v>3.015928947446191</c:v>
                </c:pt>
                <c:pt idx="193">
                  <c:v>3.0316369107141399</c:v>
                </c:pt>
                <c:pt idx="194">
                  <c:v>3.0473448739820888</c:v>
                </c:pt>
                <c:pt idx="195">
                  <c:v>3.0630528372500376</c:v>
                </c:pt>
                <c:pt idx="196">
                  <c:v>3.0787608005179865</c:v>
                </c:pt>
                <c:pt idx="197">
                  <c:v>3.0944687637859354</c:v>
                </c:pt>
                <c:pt idx="198">
                  <c:v>3.1101767270538843</c:v>
                </c:pt>
                <c:pt idx="199">
                  <c:v>3.1258846903218331</c:v>
                </c:pt>
                <c:pt idx="200">
                  <c:v>3.141592653589782</c:v>
                </c:pt>
                <c:pt idx="201">
                  <c:v>3.1573006168577309</c:v>
                </c:pt>
                <c:pt idx="202">
                  <c:v>3.1730085801256798</c:v>
                </c:pt>
                <c:pt idx="203">
                  <c:v>3.1887165433936286</c:v>
                </c:pt>
                <c:pt idx="204">
                  <c:v>3.2044245066615775</c:v>
                </c:pt>
                <c:pt idx="205">
                  <c:v>3.2201324699295264</c:v>
                </c:pt>
                <c:pt idx="206">
                  <c:v>3.2358404331974753</c:v>
                </c:pt>
                <c:pt idx="207">
                  <c:v>3.2515483964654242</c:v>
                </c:pt>
                <c:pt idx="208">
                  <c:v>3.267256359733373</c:v>
                </c:pt>
                <c:pt idx="209">
                  <c:v>3.2829643230013219</c:v>
                </c:pt>
                <c:pt idx="210">
                  <c:v>3.2986722862692708</c:v>
                </c:pt>
                <c:pt idx="211">
                  <c:v>3.3143802495372197</c:v>
                </c:pt>
                <c:pt idx="212">
                  <c:v>3.3300882128051685</c:v>
                </c:pt>
                <c:pt idx="213">
                  <c:v>3.3457961760731174</c:v>
                </c:pt>
                <c:pt idx="214">
                  <c:v>3.3615041393410663</c:v>
                </c:pt>
                <c:pt idx="215">
                  <c:v>3.3772121026090152</c:v>
                </c:pt>
                <c:pt idx="216">
                  <c:v>3.392920065876964</c:v>
                </c:pt>
                <c:pt idx="217">
                  <c:v>3.4086280291449129</c:v>
                </c:pt>
                <c:pt idx="218">
                  <c:v>3.4243359924128618</c:v>
                </c:pt>
                <c:pt idx="219">
                  <c:v>3.4400439556808107</c:v>
                </c:pt>
                <c:pt idx="220">
                  <c:v>3.4557519189487595</c:v>
                </c:pt>
                <c:pt idx="221">
                  <c:v>3.4714598822167084</c:v>
                </c:pt>
                <c:pt idx="222">
                  <c:v>3.4871678454846573</c:v>
                </c:pt>
                <c:pt idx="223">
                  <c:v>3.5028758087526062</c:v>
                </c:pt>
                <c:pt idx="224">
                  <c:v>3.5185837720205551</c:v>
                </c:pt>
                <c:pt idx="225">
                  <c:v>3.5342917352885039</c:v>
                </c:pt>
                <c:pt idx="226">
                  <c:v>3.5499996985564528</c:v>
                </c:pt>
                <c:pt idx="227">
                  <c:v>3.5657076618244017</c:v>
                </c:pt>
                <c:pt idx="228">
                  <c:v>3.5814156250923506</c:v>
                </c:pt>
                <c:pt idx="229">
                  <c:v>3.5971235883602994</c:v>
                </c:pt>
                <c:pt idx="230">
                  <c:v>3.6128315516282483</c:v>
                </c:pt>
                <c:pt idx="231">
                  <c:v>3.6285395148961972</c:v>
                </c:pt>
                <c:pt idx="232">
                  <c:v>3.6442474781641461</c:v>
                </c:pt>
                <c:pt idx="233">
                  <c:v>3.6599554414320949</c:v>
                </c:pt>
                <c:pt idx="234">
                  <c:v>3.6756634047000438</c:v>
                </c:pt>
                <c:pt idx="235">
                  <c:v>3.6913713679679927</c:v>
                </c:pt>
                <c:pt idx="236">
                  <c:v>3.7070793312359416</c:v>
                </c:pt>
                <c:pt idx="237">
                  <c:v>3.7227872945038905</c:v>
                </c:pt>
                <c:pt idx="238">
                  <c:v>3.7384952577718393</c:v>
                </c:pt>
                <c:pt idx="239">
                  <c:v>3.7542032210397882</c:v>
                </c:pt>
                <c:pt idx="240">
                  <c:v>3.7699111843077371</c:v>
                </c:pt>
                <c:pt idx="241">
                  <c:v>3.785619147575686</c:v>
                </c:pt>
                <c:pt idx="242">
                  <c:v>3.8013271108436348</c:v>
                </c:pt>
                <c:pt idx="243">
                  <c:v>3.8170350741115837</c:v>
                </c:pt>
                <c:pt idx="244">
                  <c:v>3.8327430373795326</c:v>
                </c:pt>
                <c:pt idx="245">
                  <c:v>3.8484510006474815</c:v>
                </c:pt>
                <c:pt idx="246">
                  <c:v>3.8641589639154303</c:v>
                </c:pt>
                <c:pt idx="247">
                  <c:v>3.8798669271833792</c:v>
                </c:pt>
                <c:pt idx="248">
                  <c:v>3.8955748904513281</c:v>
                </c:pt>
                <c:pt idx="249">
                  <c:v>3.911282853719277</c:v>
                </c:pt>
                <c:pt idx="250">
                  <c:v>3.9269908169872259</c:v>
                </c:pt>
                <c:pt idx="251">
                  <c:v>3.9426987802551747</c:v>
                </c:pt>
                <c:pt idx="252">
                  <c:v>3.9584067435231236</c:v>
                </c:pt>
                <c:pt idx="253">
                  <c:v>3.9741147067910725</c:v>
                </c:pt>
                <c:pt idx="254">
                  <c:v>3.9898226700590214</c:v>
                </c:pt>
                <c:pt idx="255">
                  <c:v>4.0055306333269707</c:v>
                </c:pt>
                <c:pt idx="256">
                  <c:v>4.0212385965949196</c:v>
                </c:pt>
                <c:pt idx="257">
                  <c:v>4.0369465598628684</c:v>
                </c:pt>
                <c:pt idx="258">
                  <c:v>4.0526545231308173</c:v>
                </c:pt>
                <c:pt idx="259">
                  <c:v>4.0683624863987662</c:v>
                </c:pt>
                <c:pt idx="260">
                  <c:v>4.0840704496667151</c:v>
                </c:pt>
                <c:pt idx="261">
                  <c:v>4.0997784129346639</c:v>
                </c:pt>
                <c:pt idx="262">
                  <c:v>4.1154863762026128</c:v>
                </c:pt>
                <c:pt idx="263">
                  <c:v>4.1311943394705617</c:v>
                </c:pt>
                <c:pt idx="264">
                  <c:v>4.1469023027385106</c:v>
                </c:pt>
                <c:pt idx="265">
                  <c:v>4.1626102660064594</c:v>
                </c:pt>
                <c:pt idx="266">
                  <c:v>4.1783182292744083</c:v>
                </c:pt>
                <c:pt idx="267">
                  <c:v>4.1940261925423572</c:v>
                </c:pt>
                <c:pt idx="268">
                  <c:v>4.2097341558103061</c:v>
                </c:pt>
                <c:pt idx="269">
                  <c:v>4.225442119078255</c:v>
                </c:pt>
                <c:pt idx="270">
                  <c:v>4.2411500823462038</c:v>
                </c:pt>
                <c:pt idx="271">
                  <c:v>4.2568580456141527</c:v>
                </c:pt>
                <c:pt idx="272">
                  <c:v>4.2725660088821016</c:v>
                </c:pt>
                <c:pt idx="273">
                  <c:v>4.2882739721500505</c:v>
                </c:pt>
                <c:pt idx="274">
                  <c:v>4.3039819354179993</c:v>
                </c:pt>
                <c:pt idx="275">
                  <c:v>4.3196898986859482</c:v>
                </c:pt>
                <c:pt idx="276">
                  <c:v>4.3353978619538971</c:v>
                </c:pt>
                <c:pt idx="277">
                  <c:v>4.351105825221846</c:v>
                </c:pt>
                <c:pt idx="278">
                  <c:v>4.3668137884897948</c:v>
                </c:pt>
                <c:pt idx="279">
                  <c:v>4.3825217517577437</c:v>
                </c:pt>
                <c:pt idx="280">
                  <c:v>4.3982297150256926</c:v>
                </c:pt>
                <c:pt idx="281">
                  <c:v>4.4139376782936415</c:v>
                </c:pt>
                <c:pt idx="282">
                  <c:v>4.4296456415615904</c:v>
                </c:pt>
                <c:pt idx="283">
                  <c:v>4.4453536048295392</c:v>
                </c:pt>
                <c:pt idx="284">
                  <c:v>4.4610615680974881</c:v>
                </c:pt>
                <c:pt idx="285">
                  <c:v>4.476769531365437</c:v>
                </c:pt>
                <c:pt idx="286">
                  <c:v>4.4924774946333859</c:v>
                </c:pt>
                <c:pt idx="287">
                  <c:v>4.5081854579013347</c:v>
                </c:pt>
                <c:pt idx="288">
                  <c:v>4.5238934211692836</c:v>
                </c:pt>
                <c:pt idx="289">
                  <c:v>4.5396013844372325</c:v>
                </c:pt>
                <c:pt idx="290">
                  <c:v>4.5553093477051814</c:v>
                </c:pt>
                <c:pt idx="291">
                  <c:v>4.5710173109731302</c:v>
                </c:pt>
                <c:pt idx="292">
                  <c:v>4.5867252742410791</c:v>
                </c:pt>
                <c:pt idx="293">
                  <c:v>4.602433237509028</c:v>
                </c:pt>
                <c:pt idx="294">
                  <c:v>4.6181412007769769</c:v>
                </c:pt>
                <c:pt idx="295">
                  <c:v>4.6338491640449258</c:v>
                </c:pt>
                <c:pt idx="296">
                  <c:v>4.6495571273128746</c:v>
                </c:pt>
                <c:pt idx="297">
                  <c:v>4.6652650905808235</c:v>
                </c:pt>
                <c:pt idx="298">
                  <c:v>4.6809730538487724</c:v>
                </c:pt>
                <c:pt idx="299">
                  <c:v>4.6966810171167213</c:v>
                </c:pt>
                <c:pt idx="300">
                  <c:v>4.7123889803846701</c:v>
                </c:pt>
                <c:pt idx="301">
                  <c:v>4.728096943652619</c:v>
                </c:pt>
                <c:pt idx="302">
                  <c:v>4.7438049069205679</c:v>
                </c:pt>
                <c:pt idx="303">
                  <c:v>4.7595128701885168</c:v>
                </c:pt>
                <c:pt idx="304">
                  <c:v>4.7752208334564656</c:v>
                </c:pt>
                <c:pt idx="305">
                  <c:v>4.7909287967244145</c:v>
                </c:pt>
                <c:pt idx="306">
                  <c:v>4.8066367599923634</c:v>
                </c:pt>
                <c:pt idx="307">
                  <c:v>4.8223447232603123</c:v>
                </c:pt>
                <c:pt idx="308">
                  <c:v>4.8380526865282611</c:v>
                </c:pt>
                <c:pt idx="309">
                  <c:v>4.85376064979621</c:v>
                </c:pt>
                <c:pt idx="310">
                  <c:v>4.8694686130641589</c:v>
                </c:pt>
                <c:pt idx="311">
                  <c:v>4.8851765763321078</c:v>
                </c:pt>
                <c:pt idx="312">
                  <c:v>4.9008845396000567</c:v>
                </c:pt>
                <c:pt idx="313">
                  <c:v>4.9165925028680055</c:v>
                </c:pt>
                <c:pt idx="314">
                  <c:v>4.9323004661359544</c:v>
                </c:pt>
                <c:pt idx="315">
                  <c:v>4.9480084294039033</c:v>
                </c:pt>
                <c:pt idx="316">
                  <c:v>4.9637163926718522</c:v>
                </c:pt>
                <c:pt idx="317">
                  <c:v>4.979424355939801</c:v>
                </c:pt>
                <c:pt idx="318">
                  <c:v>4.9951323192077499</c:v>
                </c:pt>
                <c:pt idx="319">
                  <c:v>5.0108402824756988</c:v>
                </c:pt>
                <c:pt idx="320">
                  <c:v>5.0265482457436477</c:v>
                </c:pt>
                <c:pt idx="321">
                  <c:v>5.0422562090115965</c:v>
                </c:pt>
                <c:pt idx="322">
                  <c:v>5.0579641722795454</c:v>
                </c:pt>
                <c:pt idx="323">
                  <c:v>5.0736721355474943</c:v>
                </c:pt>
                <c:pt idx="324">
                  <c:v>5.0893800988154432</c:v>
                </c:pt>
                <c:pt idx="325">
                  <c:v>5.1050880620833921</c:v>
                </c:pt>
                <c:pt idx="326">
                  <c:v>5.1207960253513409</c:v>
                </c:pt>
                <c:pt idx="327">
                  <c:v>5.1365039886192898</c:v>
                </c:pt>
                <c:pt idx="328">
                  <c:v>5.1522119518872387</c:v>
                </c:pt>
                <c:pt idx="329">
                  <c:v>5.1679199151551876</c:v>
                </c:pt>
                <c:pt idx="330">
                  <c:v>5.1836278784231364</c:v>
                </c:pt>
                <c:pt idx="331">
                  <c:v>5.1993358416910853</c:v>
                </c:pt>
                <c:pt idx="332">
                  <c:v>5.2150438049590342</c:v>
                </c:pt>
                <c:pt idx="333">
                  <c:v>5.2307517682269831</c:v>
                </c:pt>
                <c:pt idx="334">
                  <c:v>5.2464597314949319</c:v>
                </c:pt>
                <c:pt idx="335">
                  <c:v>5.2621676947628808</c:v>
                </c:pt>
                <c:pt idx="336">
                  <c:v>5.2778756580308297</c:v>
                </c:pt>
                <c:pt idx="337">
                  <c:v>5.2935836212987786</c:v>
                </c:pt>
                <c:pt idx="338">
                  <c:v>5.3092915845667275</c:v>
                </c:pt>
                <c:pt idx="339">
                  <c:v>5.3249995478346763</c:v>
                </c:pt>
                <c:pt idx="340">
                  <c:v>5.3407075111026252</c:v>
                </c:pt>
                <c:pt idx="341">
                  <c:v>5.3564154743705741</c:v>
                </c:pt>
                <c:pt idx="342">
                  <c:v>5.372123437638523</c:v>
                </c:pt>
                <c:pt idx="343">
                  <c:v>5.3878314009064718</c:v>
                </c:pt>
                <c:pt idx="344">
                  <c:v>5.4035393641744207</c:v>
                </c:pt>
                <c:pt idx="345">
                  <c:v>5.4192473274423696</c:v>
                </c:pt>
                <c:pt idx="346">
                  <c:v>5.4349552907103185</c:v>
                </c:pt>
                <c:pt idx="347">
                  <c:v>5.4506632539782673</c:v>
                </c:pt>
                <c:pt idx="348">
                  <c:v>5.4663712172462162</c:v>
                </c:pt>
                <c:pt idx="349">
                  <c:v>5.4820791805141651</c:v>
                </c:pt>
                <c:pt idx="350">
                  <c:v>5.497787143782114</c:v>
                </c:pt>
                <c:pt idx="351">
                  <c:v>5.5134951070500628</c:v>
                </c:pt>
                <c:pt idx="352">
                  <c:v>5.5292030703180117</c:v>
                </c:pt>
                <c:pt idx="353">
                  <c:v>5.5449110335859606</c:v>
                </c:pt>
                <c:pt idx="354">
                  <c:v>5.5606189968539095</c:v>
                </c:pt>
                <c:pt idx="355">
                  <c:v>5.5763269601218584</c:v>
                </c:pt>
                <c:pt idx="356">
                  <c:v>5.5920349233898072</c:v>
                </c:pt>
                <c:pt idx="357">
                  <c:v>5.6077428866577561</c:v>
                </c:pt>
                <c:pt idx="358">
                  <c:v>5.623450849925705</c:v>
                </c:pt>
                <c:pt idx="359">
                  <c:v>5.6391588131936539</c:v>
                </c:pt>
                <c:pt idx="360">
                  <c:v>5.6548667764616027</c:v>
                </c:pt>
                <c:pt idx="361">
                  <c:v>5.6705747397295516</c:v>
                </c:pt>
                <c:pt idx="362">
                  <c:v>5.6862827029975005</c:v>
                </c:pt>
                <c:pt idx="363">
                  <c:v>5.7019906662654494</c:v>
                </c:pt>
                <c:pt idx="364">
                  <c:v>5.7176986295333982</c:v>
                </c:pt>
                <c:pt idx="365">
                  <c:v>5.7334065928013471</c:v>
                </c:pt>
                <c:pt idx="366">
                  <c:v>5.749114556069296</c:v>
                </c:pt>
                <c:pt idx="367">
                  <c:v>5.7648225193372449</c:v>
                </c:pt>
                <c:pt idx="368">
                  <c:v>5.7805304826051938</c:v>
                </c:pt>
                <c:pt idx="369">
                  <c:v>5.7962384458731426</c:v>
                </c:pt>
                <c:pt idx="370">
                  <c:v>5.8119464091410915</c:v>
                </c:pt>
                <c:pt idx="371">
                  <c:v>5.8276543724090404</c:v>
                </c:pt>
                <c:pt idx="372">
                  <c:v>5.8433623356769893</c:v>
                </c:pt>
                <c:pt idx="373">
                  <c:v>5.8590702989449381</c:v>
                </c:pt>
                <c:pt idx="374">
                  <c:v>5.874778262212887</c:v>
                </c:pt>
                <c:pt idx="375">
                  <c:v>5.8904862254808359</c:v>
                </c:pt>
                <c:pt idx="376">
                  <c:v>5.9061941887487848</c:v>
                </c:pt>
                <c:pt idx="377">
                  <c:v>5.9219021520167336</c:v>
                </c:pt>
                <c:pt idx="378">
                  <c:v>5.9376101152846825</c:v>
                </c:pt>
                <c:pt idx="379">
                  <c:v>5.9533180785526314</c:v>
                </c:pt>
                <c:pt idx="380">
                  <c:v>5.9690260418205803</c:v>
                </c:pt>
                <c:pt idx="381">
                  <c:v>5.9847340050885292</c:v>
                </c:pt>
                <c:pt idx="382">
                  <c:v>6.000441968356478</c:v>
                </c:pt>
                <c:pt idx="383">
                  <c:v>6.0161499316244269</c:v>
                </c:pt>
                <c:pt idx="384">
                  <c:v>6.0318578948923758</c:v>
                </c:pt>
                <c:pt idx="385">
                  <c:v>6.0475658581603247</c:v>
                </c:pt>
                <c:pt idx="386">
                  <c:v>6.0632738214282735</c:v>
                </c:pt>
                <c:pt idx="387">
                  <c:v>6.0789817846962224</c:v>
                </c:pt>
                <c:pt idx="388">
                  <c:v>6.0946897479641713</c:v>
                </c:pt>
                <c:pt idx="389">
                  <c:v>6.1103977112321202</c:v>
                </c:pt>
                <c:pt idx="390">
                  <c:v>6.126105674500069</c:v>
                </c:pt>
                <c:pt idx="391">
                  <c:v>6.1418136377680179</c:v>
                </c:pt>
                <c:pt idx="392">
                  <c:v>6.1575216010359668</c:v>
                </c:pt>
                <c:pt idx="393">
                  <c:v>6.1732295643039157</c:v>
                </c:pt>
                <c:pt idx="394">
                  <c:v>6.1889375275718645</c:v>
                </c:pt>
                <c:pt idx="395">
                  <c:v>6.2046454908398134</c:v>
                </c:pt>
                <c:pt idx="396">
                  <c:v>6.2203534541077623</c:v>
                </c:pt>
                <c:pt idx="397">
                  <c:v>6.2360614173757112</c:v>
                </c:pt>
                <c:pt idx="398">
                  <c:v>6.2517693806436601</c:v>
                </c:pt>
                <c:pt idx="399">
                  <c:v>6.2674773439116089</c:v>
                </c:pt>
              </c:numCache>
            </c:numRef>
          </c:xVal>
          <c:yVal>
            <c:numRef>
              <c:f>Sheet1!$D$2:$D$401</c:f>
              <c:numCache>
                <c:formatCode>General</c:formatCode>
                <c:ptCount val="400"/>
                <c:pt idx="0">
                  <c:v>5.51937613636255E-3</c:v>
                </c:pt>
                <c:pt idx="1">
                  <c:v>5.5179586634039801E-3</c:v>
                </c:pt>
                <c:pt idx="2">
                  <c:v>5.5137081071734402E-3</c:v>
                </c:pt>
                <c:pt idx="3">
                  <c:v>5.5066128261387296E-3</c:v>
                </c:pt>
                <c:pt idx="4">
                  <c:v>5.4966369643807403E-3</c:v>
                </c:pt>
                <c:pt idx="5">
                  <c:v>5.4837521165609299E-3</c:v>
                </c:pt>
                <c:pt idx="6">
                  <c:v>5.4679010063409797E-3</c:v>
                </c:pt>
                <c:pt idx="7">
                  <c:v>5.44903054833412E-3</c:v>
                </c:pt>
                <c:pt idx="8">
                  <c:v>5.4270708933472599E-3</c:v>
                </c:pt>
                <c:pt idx="9">
                  <c:v>5.4019419476389798E-3</c:v>
                </c:pt>
                <c:pt idx="10">
                  <c:v>5.3735496476292601E-3</c:v>
                </c:pt>
                <c:pt idx="11">
                  <c:v>5.3417957387864503E-3</c:v>
                </c:pt>
                <c:pt idx="12">
                  <c:v>5.3065703250467699E-3</c:v>
                </c:pt>
                <c:pt idx="13">
                  <c:v>5.2677528001368002E-3</c:v>
                </c:pt>
                <c:pt idx="14">
                  <c:v>5.2252067252993497E-3</c:v>
                </c:pt>
                <c:pt idx="15">
                  <c:v>5.1787965930998299E-3</c:v>
                </c:pt>
                <c:pt idx="16">
                  <c:v>5.1283733919262799E-3</c:v>
                </c:pt>
                <c:pt idx="17">
                  <c:v>5.0737787969410402E-3</c:v>
                </c:pt>
                <c:pt idx="18">
                  <c:v>5.0148535519838298E-3</c:v>
                </c:pt>
                <c:pt idx="19">
                  <c:v>4.9514225684106298E-3</c:v>
                </c:pt>
                <c:pt idx="20">
                  <c:v>4.8833140172064296E-3</c:v>
                </c:pt>
                <c:pt idx="21">
                  <c:v>4.8103542067110504E-3</c:v>
                </c:pt>
                <c:pt idx="22">
                  <c:v>4.7323619946837399E-3</c:v>
                </c:pt>
                <c:pt idx="23">
                  <c:v>4.6491520479321402E-3</c:v>
                </c:pt>
                <c:pt idx="24">
                  <c:v>4.5605576597154097E-3</c:v>
                </c:pt>
                <c:pt idx="25">
                  <c:v>4.4664009474217796E-3</c:v>
                </c:pt>
                <c:pt idx="26">
                  <c:v>4.3665217235684299E-3</c:v>
                </c:pt>
                <c:pt idx="27">
                  <c:v>4.2607616633176804E-3</c:v>
                </c:pt>
                <c:pt idx="28">
                  <c:v>4.1489806026220304E-3</c:v>
                </c:pt>
                <c:pt idx="29">
                  <c:v>4.0310546755790702E-3</c:v>
                </c:pt>
                <c:pt idx="30">
                  <c:v>3.9068763144314202E-3</c:v>
                </c:pt>
                <c:pt idx="31">
                  <c:v>3.7763679865747599E-3</c:v>
                </c:pt>
                <c:pt idx="32">
                  <c:v>3.6394812632352101E-3</c:v>
                </c:pt>
                <c:pt idx="33">
                  <c:v>3.4961942583322499E-3</c:v>
                </c:pt>
                <c:pt idx="34">
                  <c:v>3.3465370070189199E-3</c:v>
                </c:pt>
                <c:pt idx="35">
                  <c:v>3.1905849464237599E-3</c:v>
                </c:pt>
                <c:pt idx="36">
                  <c:v>3.0284731183201001E-3</c:v>
                </c:pt>
                <c:pt idx="37">
                  <c:v>2.8604017570614802E-3</c:v>
                </c:pt>
                <c:pt idx="38">
                  <c:v>2.6866528205573498E-3</c:v>
                </c:pt>
                <c:pt idx="39">
                  <c:v>2.5076053570955901E-3</c:v>
                </c:pt>
                <c:pt idx="40">
                  <c:v>2.3237382993102E-3</c:v>
                </c:pt>
                <c:pt idx="41">
                  <c:v>2.1356595680117598E-3</c:v>
                </c:pt>
                <c:pt idx="42">
                  <c:v>1.94410607218742E-3</c:v>
                </c:pt>
                <c:pt idx="43">
                  <c:v>1.7499643145129E-3</c:v>
                </c:pt>
                <c:pt idx="44">
                  <c:v>1.55426969286054E-3</c:v>
                </c:pt>
                <c:pt idx="45">
                  <c:v>1.35821010917425E-3</c:v>
                </c:pt>
                <c:pt idx="46">
                  <c:v>1.1631068773567601E-3</c:v>
                </c:pt>
                <c:pt idx="47">
                  <c:v>9.7038602689281095E-4</c:v>
                </c:pt>
                <c:pt idx="48">
                  <c:v>7.8152766218408899E-4</c:v>
                </c:pt>
                <c:pt idx="49">
                  <c:v>5.9800688177347205E-4</c:v>
                </c:pt>
                <c:pt idx="50">
                  <c:v>4.21201286371797E-4</c:v>
                </c:pt>
                <c:pt idx="51">
                  <c:v>2.52316822297871E-4</c:v>
                </c:pt>
                <c:pt idx="52">
                  <c:v>9.2322850832715996E-5</c:v>
                </c:pt>
                <c:pt idx="53">
                  <c:v>-5.8097684814128998E-5</c:v>
                </c:pt>
                <c:pt idx="54">
                  <c:v>-1.9855168648064101E-4</c:v>
                </c:pt>
                <c:pt idx="55">
                  <c:v>-3.2892523449845601E-4</c:v>
                </c:pt>
                <c:pt idx="56">
                  <c:v>-4.4934105244465199E-4</c:v>
                </c:pt>
                <c:pt idx="57">
                  <c:v>-5.6010374100878802E-4</c:v>
                </c:pt>
                <c:pt idx="58">
                  <c:v>-6.6165957832708998E-4</c:v>
                </c:pt>
                <c:pt idx="59">
                  <c:v>-7.5453420868143396E-4</c:v>
                </c:pt>
                <c:pt idx="60">
                  <c:v>-8.3930720575153795E-4</c:v>
                </c:pt>
                <c:pt idx="61">
                  <c:v>-9.1657659504562595E-4</c:v>
                </c:pt>
                <c:pt idx="62">
                  <c:v>-9.8693557083606698E-4</c:v>
                </c:pt>
                <c:pt idx="63">
                  <c:v>-1.0509608546271901E-3</c:v>
                </c:pt>
                <c:pt idx="64">
                  <c:v>-1.10920006409287E-3</c:v>
                </c:pt>
                <c:pt idx="65">
                  <c:v>-1.1621664743870499E-3</c:v>
                </c:pt>
                <c:pt idx="66">
                  <c:v>-1.2103383196517799E-3</c:v>
                </c:pt>
                <c:pt idx="67">
                  <c:v>-1.25415460206568E-3</c:v>
                </c:pt>
                <c:pt idx="68">
                  <c:v>-1.29401683807373E-3</c:v>
                </c:pt>
                <c:pt idx="69">
                  <c:v>-1.3302932493388601E-3</c:v>
                </c:pt>
                <c:pt idx="70">
                  <c:v>-1.3633138732984599E-3</c:v>
                </c:pt>
                <c:pt idx="71">
                  <c:v>-1.39338080771267E-3</c:v>
                </c:pt>
                <c:pt idx="72">
                  <c:v>-1.42077077180147E-3</c:v>
                </c:pt>
                <c:pt idx="73">
                  <c:v>-1.44572532735765E-3</c:v>
                </c:pt>
                <c:pt idx="74">
                  <c:v>-1.4684684574604E-3</c:v>
                </c:pt>
                <c:pt idx="75">
                  <c:v>-1.4891987666487601E-3</c:v>
                </c:pt>
                <c:pt idx="76">
                  <c:v>-1.5080953016877101E-3</c:v>
                </c:pt>
                <c:pt idx="77">
                  <c:v>-1.52532488573342E-3</c:v>
                </c:pt>
                <c:pt idx="78">
                  <c:v>-1.5410297783091599E-3</c:v>
                </c:pt>
                <c:pt idx="79">
                  <c:v>-1.5553425764664999E-3</c:v>
                </c:pt>
                <c:pt idx="80">
                  <c:v>-1.56838388647884E-3</c:v>
                </c:pt>
                <c:pt idx="81">
                  <c:v>-1.58025650307536E-3</c:v>
                </c:pt>
                <c:pt idx="82">
                  <c:v>-1.5910620568320101E-3</c:v>
                </c:pt>
                <c:pt idx="83">
                  <c:v>-1.60088075790554E-3</c:v>
                </c:pt>
                <c:pt idx="84">
                  <c:v>-1.60979363135993E-3</c:v>
                </c:pt>
                <c:pt idx="85">
                  <c:v>-1.6178716905415E-3</c:v>
                </c:pt>
                <c:pt idx="86">
                  <c:v>-1.6251753550022799E-3</c:v>
                </c:pt>
                <c:pt idx="87">
                  <c:v>-1.6317630652338199E-3</c:v>
                </c:pt>
                <c:pt idx="88">
                  <c:v>-1.6376815037801801E-3</c:v>
                </c:pt>
                <c:pt idx="89">
                  <c:v>-1.6429771203547701E-3</c:v>
                </c:pt>
                <c:pt idx="90">
                  <c:v>-1.64769147522747E-3</c:v>
                </c:pt>
                <c:pt idx="91">
                  <c:v>-1.65185728110373E-3</c:v>
                </c:pt>
                <c:pt idx="92">
                  <c:v>-1.6555075999349299E-3</c:v>
                </c:pt>
                <c:pt idx="93">
                  <c:v>-1.65866781026125E-3</c:v>
                </c:pt>
                <c:pt idx="94">
                  <c:v>-1.66136270854622E-3</c:v>
                </c:pt>
                <c:pt idx="95">
                  <c:v>-1.6636098735034401E-3</c:v>
                </c:pt>
                <c:pt idx="96">
                  <c:v>-1.66542595252394E-3</c:v>
                </c:pt>
                <c:pt idx="97">
                  <c:v>-1.6668253811076201E-3</c:v>
                </c:pt>
                <c:pt idx="98">
                  <c:v>-1.66781793814152E-3</c:v>
                </c:pt>
                <c:pt idx="99">
                  <c:v>-1.66841130703687E-3</c:v>
                </c:pt>
                <c:pt idx="100">
                  <c:v>-1.6686072340235099E-3</c:v>
                </c:pt>
                <c:pt idx="101">
                  <c:v>-1.66841072496026E-3</c:v>
                </c:pt>
                <c:pt idx="102">
                  <c:v>-1.6678189858794199E-3</c:v>
                </c:pt>
                <c:pt idx="103">
                  <c:v>-1.6668251482769799E-3</c:v>
                </c:pt>
                <c:pt idx="104">
                  <c:v>-1.66542502120137E-3</c:v>
                </c:pt>
                <c:pt idx="105">
                  <c:v>-1.6636087093502201E-3</c:v>
                </c:pt>
                <c:pt idx="106">
                  <c:v>-1.6613614279776801E-3</c:v>
                </c:pt>
                <c:pt idx="107">
                  <c:v>-1.65866781026125E-3</c:v>
                </c:pt>
                <c:pt idx="108">
                  <c:v>-1.6555066686123601E-3</c:v>
                </c:pt>
                <c:pt idx="109">
                  <c:v>-1.6518577467650099E-3</c:v>
                </c:pt>
                <c:pt idx="110">
                  <c:v>-1.64769031107425E-3</c:v>
                </c:pt>
                <c:pt idx="111">
                  <c:v>-1.64297665469348E-3</c:v>
                </c:pt>
                <c:pt idx="112">
                  <c:v>-1.6376795247197099E-3</c:v>
                </c:pt>
                <c:pt idx="113">
                  <c:v>-1.6317609697580301E-3</c:v>
                </c:pt>
                <c:pt idx="114">
                  <c:v>-1.62517454009503E-3</c:v>
                </c:pt>
                <c:pt idx="115">
                  <c:v>-1.6178709920495701E-3</c:v>
                </c:pt>
                <c:pt idx="116">
                  <c:v>-1.60979421343654E-3</c:v>
                </c:pt>
                <c:pt idx="117">
                  <c:v>-1.60087982658296E-3</c:v>
                </c:pt>
                <c:pt idx="118">
                  <c:v>-1.5910592628642899E-3</c:v>
                </c:pt>
                <c:pt idx="119">
                  <c:v>-1.5802555717527799E-3</c:v>
                </c:pt>
                <c:pt idx="120">
                  <c:v>-1.56838272232562E-3</c:v>
                </c:pt>
                <c:pt idx="121">
                  <c:v>-1.5553415287286E-3</c:v>
                </c:pt>
                <c:pt idx="122">
                  <c:v>-1.5410286141559399E-3</c:v>
                </c:pt>
                <c:pt idx="123">
                  <c:v>-1.52532232459634E-3</c:v>
                </c:pt>
                <c:pt idx="124">
                  <c:v>-1.5080930897965999E-3</c:v>
                </c:pt>
                <c:pt idx="125">
                  <c:v>-1.4891951577737899E-3</c:v>
                </c:pt>
                <c:pt idx="126">
                  <c:v>-1.4684646157547799E-3</c:v>
                </c:pt>
                <c:pt idx="127">
                  <c:v>-1.44572206772863E-3</c:v>
                </c:pt>
                <c:pt idx="128">
                  <c:v>-1.4207675121724599E-3</c:v>
                </c:pt>
                <c:pt idx="129">
                  <c:v>-1.3933805748820301E-3</c:v>
                </c:pt>
                <c:pt idx="130">
                  <c:v>-1.3633111957460601E-3</c:v>
                </c:pt>
                <c:pt idx="131">
                  <c:v>-1.33028824348002E-3</c:v>
                </c:pt>
                <c:pt idx="132">
                  <c:v>-1.2940126471221399E-3</c:v>
                </c:pt>
                <c:pt idx="133">
                  <c:v>-1.25415029469877E-3</c:v>
                </c:pt>
                <c:pt idx="134">
                  <c:v>-1.2103338958695501E-3</c:v>
                </c:pt>
                <c:pt idx="135">
                  <c:v>-1.1621612356975601E-3</c:v>
                </c:pt>
                <c:pt idx="136">
                  <c:v>-1.1091943597421E-3</c:v>
                </c:pt>
                <c:pt idx="137">
                  <c:v>-1.05095468461513E-3</c:v>
                </c:pt>
                <c:pt idx="138">
                  <c:v>-9.8692975006997607E-4</c:v>
                </c:pt>
                <c:pt idx="139">
                  <c:v>-9.1656961012631698E-4</c:v>
                </c:pt>
                <c:pt idx="140">
                  <c:v>-8.3930033724755005E-4</c:v>
                </c:pt>
                <c:pt idx="141">
                  <c:v>-7.5452629243955005E-4</c:v>
                </c:pt>
                <c:pt idx="142">
                  <c:v>-6.6165078897029205E-4</c:v>
                </c:pt>
                <c:pt idx="143">
                  <c:v>-5.6009559193626003E-4</c:v>
                </c:pt>
                <c:pt idx="144">
                  <c:v>-4.4933104072697499E-4</c:v>
                </c:pt>
                <c:pt idx="145">
                  <c:v>-3.2891574664972701E-4</c:v>
                </c:pt>
                <c:pt idx="146">
                  <c:v>-1.9853950652759501E-4</c:v>
                </c:pt>
                <c:pt idx="147">
                  <c:v>-5.8084355259780003E-5</c:v>
                </c:pt>
                <c:pt idx="148">
                  <c:v>9.2335962108335996E-5</c:v>
                </c:pt>
                <c:pt idx="149">
                  <c:v>2.5232968619093299E-4</c:v>
                </c:pt>
                <c:pt idx="150">
                  <c:v>4.2121403384953699E-4</c:v>
                </c:pt>
                <c:pt idx="151">
                  <c:v>5.98020968027413E-4</c:v>
                </c:pt>
                <c:pt idx="152">
                  <c:v>7.8154262155294397E-4</c:v>
                </c:pt>
                <c:pt idx="153">
                  <c:v>9.7039929823949901E-4</c:v>
                </c:pt>
                <c:pt idx="154">
                  <c:v>1.1631201487034501E-3</c:v>
                </c:pt>
                <c:pt idx="155">
                  <c:v>1.3582237297669001E-3</c:v>
                </c:pt>
                <c:pt idx="156">
                  <c:v>1.55428377911448E-3</c:v>
                </c:pt>
                <c:pt idx="157">
                  <c:v>1.7499774694442699E-3</c:v>
                </c:pt>
                <c:pt idx="158">
                  <c:v>1.9441188778728199E-3</c:v>
                </c:pt>
                <c:pt idx="159">
                  <c:v>2.1356721408665102E-3</c:v>
                </c:pt>
                <c:pt idx="160">
                  <c:v>2.3237506393343202E-3</c:v>
                </c:pt>
                <c:pt idx="161">
                  <c:v>2.5076160673051999E-3</c:v>
                </c:pt>
                <c:pt idx="162">
                  <c:v>2.68666399642825E-3</c:v>
                </c:pt>
                <c:pt idx="163">
                  <c:v>2.86041130311787E-3</c:v>
                </c:pt>
                <c:pt idx="164">
                  <c:v>3.02848219871521E-3</c:v>
                </c:pt>
                <c:pt idx="165">
                  <c:v>3.19059379398822E-3</c:v>
                </c:pt>
                <c:pt idx="166">
                  <c:v>3.3465451560914499E-3</c:v>
                </c:pt>
                <c:pt idx="167">
                  <c:v>3.49620124325156E-3</c:v>
                </c:pt>
                <c:pt idx="168">
                  <c:v>3.63948638550937E-3</c:v>
                </c:pt>
                <c:pt idx="169">
                  <c:v>3.77637497149407E-3</c:v>
                </c:pt>
                <c:pt idx="170">
                  <c:v>3.9068819023668697E-3</c:v>
                </c:pt>
                <c:pt idx="171">
                  <c:v>4.0310593321919398E-3</c:v>
                </c:pt>
                <c:pt idx="172">
                  <c:v>4.1489847935736101E-3</c:v>
                </c:pt>
                <c:pt idx="173">
                  <c:v>4.2607644572853999E-3</c:v>
                </c:pt>
                <c:pt idx="174">
                  <c:v>4.3665245175361599E-3</c:v>
                </c:pt>
                <c:pt idx="175">
                  <c:v>4.4664042070508003E-3</c:v>
                </c:pt>
                <c:pt idx="176">
                  <c:v>4.5605590566992699E-3</c:v>
                </c:pt>
                <c:pt idx="177">
                  <c:v>4.6491539105772903E-3</c:v>
                </c:pt>
                <c:pt idx="178">
                  <c:v>4.7323596663772999E-3</c:v>
                </c:pt>
                <c:pt idx="179">
                  <c:v>4.8103551380336198E-3</c:v>
                </c:pt>
                <c:pt idx="180">
                  <c:v>4.8833168111741499E-3</c:v>
                </c:pt>
                <c:pt idx="181">
                  <c:v>4.9514234997332096E-3</c:v>
                </c:pt>
                <c:pt idx="182">
                  <c:v>5.0148516893386797E-3</c:v>
                </c:pt>
                <c:pt idx="183">
                  <c:v>5.0737783312797503E-3</c:v>
                </c:pt>
                <c:pt idx="184">
                  <c:v>5.1283710636198503E-3</c:v>
                </c:pt>
                <c:pt idx="185">
                  <c:v>5.1787951961159697E-3</c:v>
                </c:pt>
                <c:pt idx="186">
                  <c:v>5.2252053283154904E-3</c:v>
                </c:pt>
                <c:pt idx="187">
                  <c:v>5.2677472122013499E-3</c:v>
                </c:pt>
                <c:pt idx="188">
                  <c:v>5.3065684624016198E-3</c:v>
                </c:pt>
                <c:pt idx="189">
                  <c:v>5.3417938761413097E-3</c:v>
                </c:pt>
                <c:pt idx="190">
                  <c:v>5.37354592233896E-3</c:v>
                </c:pt>
                <c:pt idx="191">
                  <c:v>5.4019377566874001E-3</c:v>
                </c:pt>
                <c:pt idx="192">
                  <c:v>5.4270667023956698E-3</c:v>
                </c:pt>
                <c:pt idx="193">
                  <c:v>5.4490291513502598E-3</c:v>
                </c:pt>
                <c:pt idx="194">
                  <c:v>5.4678968153893904E-3</c:v>
                </c:pt>
                <c:pt idx="195">
                  <c:v>5.4837474599480603E-3</c:v>
                </c:pt>
                <c:pt idx="196">
                  <c:v>5.49663370475173E-3</c:v>
                </c:pt>
                <c:pt idx="197">
                  <c:v>5.50660816952586E-3</c:v>
                </c:pt>
                <c:pt idx="198">
                  <c:v>5.51370438188314E-3</c:v>
                </c:pt>
                <c:pt idx="199">
                  <c:v>5.5179521441459604E-3</c:v>
                </c:pt>
                <c:pt idx="200">
                  <c:v>5.5193682201206597E-3</c:v>
                </c:pt>
                <c:pt idx="201">
                  <c:v>5.5179526098072503E-3</c:v>
                </c:pt>
                <c:pt idx="202">
                  <c:v>5.51370438188314E-3</c:v>
                </c:pt>
                <c:pt idx="203">
                  <c:v>5.50660816952586E-3</c:v>
                </c:pt>
                <c:pt idx="204">
                  <c:v>5.4966332390904401E-3</c:v>
                </c:pt>
                <c:pt idx="205">
                  <c:v>5.4837455973029102E-3</c:v>
                </c:pt>
                <c:pt idx="206">
                  <c:v>5.4678954184055302E-3</c:v>
                </c:pt>
                <c:pt idx="207">
                  <c:v>5.4490244947373798E-3</c:v>
                </c:pt>
                <c:pt idx="208">
                  <c:v>5.4270648397505197E-3</c:v>
                </c:pt>
                <c:pt idx="209">
                  <c:v>5.4019344970583898E-3</c:v>
                </c:pt>
                <c:pt idx="210">
                  <c:v>5.3735412657260799E-3</c:v>
                </c:pt>
                <c:pt idx="211">
                  <c:v>5.3417896851897196E-3</c:v>
                </c:pt>
                <c:pt idx="212">
                  <c:v>5.3065633401274603E-3</c:v>
                </c:pt>
                <c:pt idx="213">
                  <c:v>5.2677439525723397E-3</c:v>
                </c:pt>
                <c:pt idx="214">
                  <c:v>5.2251988090574698E-3</c:v>
                </c:pt>
                <c:pt idx="215">
                  <c:v>5.1787891425192304E-3</c:v>
                </c:pt>
                <c:pt idx="216">
                  <c:v>5.1283654756844E-3</c:v>
                </c:pt>
                <c:pt idx="217">
                  <c:v>5.0737699493765796E-3</c:v>
                </c:pt>
                <c:pt idx="218">
                  <c:v>5.0148437730967999E-3</c:v>
                </c:pt>
                <c:pt idx="219">
                  <c:v>4.9514137208461701E-3</c:v>
                </c:pt>
                <c:pt idx="220">
                  <c:v>4.88330656662583E-3</c:v>
                </c:pt>
                <c:pt idx="221">
                  <c:v>4.8103444278240204E-3</c:v>
                </c:pt>
                <c:pt idx="222">
                  <c:v>4.7323489561676901E-3</c:v>
                </c:pt>
                <c:pt idx="223">
                  <c:v>4.6491422690451102E-3</c:v>
                </c:pt>
                <c:pt idx="224">
                  <c:v>4.5605478808283797E-3</c:v>
                </c:pt>
                <c:pt idx="225">
                  <c:v>4.4663916341960404E-3</c:v>
                </c:pt>
                <c:pt idx="226">
                  <c:v>4.3665110133588297E-3</c:v>
                </c:pt>
                <c:pt idx="227">
                  <c:v>4.2607495561242104E-3</c:v>
                </c:pt>
                <c:pt idx="228">
                  <c:v>4.1489703580737097E-3</c:v>
                </c:pt>
                <c:pt idx="229">
                  <c:v>4.0310430340468797E-3</c:v>
                </c:pt>
                <c:pt idx="230">
                  <c:v>3.9068660698831003E-3</c:v>
                </c:pt>
                <c:pt idx="231">
                  <c:v>3.77635774202644E-3</c:v>
                </c:pt>
                <c:pt idx="232">
                  <c:v>3.6394679918885201E-3</c:v>
                </c:pt>
                <c:pt idx="233">
                  <c:v>3.4961812198162001E-3</c:v>
                </c:pt>
                <c:pt idx="234">
                  <c:v>3.3465248998254499E-3</c:v>
                </c:pt>
                <c:pt idx="235">
                  <c:v>3.19057353772223E-3</c:v>
                </c:pt>
                <c:pt idx="236">
                  <c:v>3.0284612439572798E-3</c:v>
                </c:pt>
                <c:pt idx="237">
                  <c:v>2.86038941703736E-3</c:v>
                </c:pt>
                <c:pt idx="238">
                  <c:v>2.6866416446864601E-3</c:v>
                </c:pt>
                <c:pt idx="239">
                  <c:v>2.5075930170714799E-3</c:v>
                </c:pt>
                <c:pt idx="240">
                  <c:v>2.3237264249473802E-3</c:v>
                </c:pt>
                <c:pt idx="241">
                  <c:v>2.1356479264795702E-3</c:v>
                </c:pt>
                <c:pt idx="242">
                  <c:v>1.94409512914717E-3</c:v>
                </c:pt>
                <c:pt idx="243">
                  <c:v>1.7499526729807199E-3</c:v>
                </c:pt>
                <c:pt idx="244">
                  <c:v>1.55425840057432E-3</c:v>
                </c:pt>
                <c:pt idx="245">
                  <c:v>1.35819998104125E-3</c:v>
                </c:pt>
                <c:pt idx="246">
                  <c:v>1.1630962835624801E-3</c:v>
                </c:pt>
                <c:pt idx="247">
                  <c:v>9.7037525847554196E-4</c:v>
                </c:pt>
                <c:pt idx="248">
                  <c:v>7.8151951311156197E-4</c:v>
                </c:pt>
                <c:pt idx="249">
                  <c:v>5.9799855807796099E-4</c:v>
                </c:pt>
                <c:pt idx="250">
                  <c:v>4.2119386489503102E-4</c:v>
                </c:pt>
                <c:pt idx="251">
                  <c:v>2.5231065228581401E-4</c:v>
                </c:pt>
                <c:pt idx="252">
                  <c:v>9.2316397058311999E-5</c:v>
                </c:pt>
                <c:pt idx="253">
                  <c:v>-5.8103119954467003E-5</c:v>
                </c:pt>
                <c:pt idx="254">
                  <c:v>-1.9855596474371899E-4</c:v>
                </c:pt>
                <c:pt idx="255">
                  <c:v>-3.28928261296824E-4</c:v>
                </c:pt>
                <c:pt idx="256">
                  <c:v>-4.4934262405149601E-4</c:v>
                </c:pt>
                <c:pt idx="257">
                  <c:v>-5.6010618573054704E-4</c:v>
                </c:pt>
                <c:pt idx="258">
                  <c:v>-6.6165986936539401E-4</c:v>
                </c:pt>
                <c:pt idx="259">
                  <c:v>-7.5453444151207805E-4</c:v>
                </c:pt>
                <c:pt idx="260">
                  <c:v>-8.3930755499750397E-4</c:v>
                </c:pt>
                <c:pt idx="261">
                  <c:v>-9.1657508164644198E-4</c:v>
                </c:pt>
                <c:pt idx="262">
                  <c:v>-9.8693452309817097E-4</c:v>
                </c:pt>
                <c:pt idx="263">
                  <c:v>-1.05096050538122E-3</c:v>
                </c:pt>
                <c:pt idx="264">
                  <c:v>-1.1091979686170799E-3</c:v>
                </c:pt>
                <c:pt idx="265">
                  <c:v>-1.1621656594797899E-3</c:v>
                </c:pt>
                <c:pt idx="266">
                  <c:v>-1.2103369226679199E-3</c:v>
                </c:pt>
                <c:pt idx="267">
                  <c:v>-1.2541526230052101E-3</c:v>
                </c:pt>
                <c:pt idx="268">
                  <c:v>-1.2940150918439E-3</c:v>
                </c:pt>
                <c:pt idx="269">
                  <c:v>-1.3302901061251701E-3</c:v>
                </c:pt>
                <c:pt idx="270">
                  <c:v>-1.3633124763145999E-3</c:v>
                </c:pt>
                <c:pt idx="271">
                  <c:v>-1.39338138978928E-3</c:v>
                </c:pt>
                <c:pt idx="272">
                  <c:v>-1.42076762858778E-3</c:v>
                </c:pt>
                <c:pt idx="273">
                  <c:v>-1.44572299905121E-3</c:v>
                </c:pt>
                <c:pt idx="274">
                  <c:v>-1.4684647321701E-3</c:v>
                </c:pt>
                <c:pt idx="275">
                  <c:v>-1.4891951577737899E-3</c:v>
                </c:pt>
                <c:pt idx="276">
                  <c:v>-1.50809402111917E-3</c:v>
                </c:pt>
                <c:pt idx="277">
                  <c:v>-1.5253222081810199E-3</c:v>
                </c:pt>
                <c:pt idx="278">
                  <c:v>-1.54102721717208E-3</c:v>
                </c:pt>
                <c:pt idx="279">
                  <c:v>-1.5553408302366701E-3</c:v>
                </c:pt>
                <c:pt idx="280">
                  <c:v>-1.5683822566643301E-3</c:v>
                </c:pt>
                <c:pt idx="281">
                  <c:v>-1.58025603741407E-3</c:v>
                </c:pt>
                <c:pt idx="282">
                  <c:v>-1.5910594956949299E-3</c:v>
                </c:pt>
                <c:pt idx="283">
                  <c:v>-1.6008784295991E-3</c:v>
                </c:pt>
                <c:pt idx="284">
                  <c:v>-1.6097923507913899E-3</c:v>
                </c:pt>
                <c:pt idx="285">
                  <c:v>-1.61786994431167E-3</c:v>
                </c:pt>
                <c:pt idx="286">
                  <c:v>-1.6251726774498801E-3</c:v>
                </c:pt>
                <c:pt idx="287">
                  <c:v>-1.63175968918949E-3</c:v>
                </c:pt>
                <c:pt idx="288">
                  <c:v>-1.6376798739656799E-3</c:v>
                </c:pt>
                <c:pt idx="289">
                  <c:v>-1.64297490846365E-3</c:v>
                </c:pt>
                <c:pt idx="290">
                  <c:v>-1.64768914692103E-3</c:v>
                </c:pt>
                <c:pt idx="291">
                  <c:v>-1.6518565826117899E-3</c:v>
                </c:pt>
                <c:pt idx="292">
                  <c:v>-1.65550538804382E-3</c:v>
                </c:pt>
                <c:pt idx="293">
                  <c:v>-1.65866641327738E-3</c:v>
                </c:pt>
                <c:pt idx="294">
                  <c:v>-1.66136072948575E-3</c:v>
                </c:pt>
                <c:pt idx="295">
                  <c:v>-1.6636084765195801E-3</c:v>
                </c:pt>
                <c:pt idx="296">
                  <c:v>-1.6654237406328301E-3</c:v>
                </c:pt>
                <c:pt idx="297">
                  <c:v>-1.6668236348778001E-3</c:v>
                </c:pt>
                <c:pt idx="298">
                  <c:v>-1.6678160754963699E-3</c:v>
                </c:pt>
                <c:pt idx="299">
                  <c:v>-1.66840793099254E-3</c:v>
                </c:pt>
                <c:pt idx="300">
                  <c:v>-1.6686049057170701E-3</c:v>
                </c:pt>
                <c:pt idx="301">
                  <c:v>-1.66840874589979E-3</c:v>
                </c:pt>
                <c:pt idx="302">
                  <c:v>-1.6678166575729799E-3</c:v>
                </c:pt>
                <c:pt idx="303">
                  <c:v>-1.66682351846247E-3</c:v>
                </c:pt>
                <c:pt idx="304">
                  <c:v>-1.6654231585562201E-3</c:v>
                </c:pt>
                <c:pt idx="305">
                  <c:v>-1.66360638104379E-3</c:v>
                </c:pt>
                <c:pt idx="306">
                  <c:v>-1.6613597981631699E-3</c:v>
                </c:pt>
                <c:pt idx="307">
                  <c:v>-1.6586653655394901E-3</c:v>
                </c:pt>
                <c:pt idx="308">
                  <c:v>-1.65550562087446E-3</c:v>
                </c:pt>
                <c:pt idx="309">
                  <c:v>-1.65185588411986E-3</c:v>
                </c:pt>
                <c:pt idx="310">
                  <c:v>-1.6476882155984599E-3</c:v>
                </c:pt>
                <c:pt idx="311">
                  <c:v>-1.6429750248789701E-3</c:v>
                </c:pt>
                <c:pt idx="312">
                  <c:v>-1.6376780113205301E-3</c:v>
                </c:pt>
                <c:pt idx="313">
                  <c:v>-1.63175945635885E-3</c:v>
                </c:pt>
                <c:pt idx="314">
                  <c:v>-1.62517256103456E-3</c:v>
                </c:pt>
                <c:pt idx="315">
                  <c:v>-1.61786912940442E-3</c:v>
                </c:pt>
                <c:pt idx="316">
                  <c:v>-1.6097908373922101E-3</c:v>
                </c:pt>
                <c:pt idx="317">
                  <c:v>-1.6008776146918501E-3</c:v>
                </c:pt>
                <c:pt idx="318">
                  <c:v>-1.5910591464489701E-3</c:v>
                </c:pt>
                <c:pt idx="319">
                  <c:v>-1.5802544075995599E-3</c:v>
                </c:pt>
                <c:pt idx="320">
                  <c:v>-1.56838039401918E-3</c:v>
                </c:pt>
                <c:pt idx="321">
                  <c:v>-1.55533920042216E-3</c:v>
                </c:pt>
                <c:pt idx="322">
                  <c:v>-1.5410257037729001E-3</c:v>
                </c:pt>
                <c:pt idx="323">
                  <c:v>-1.5253208111971599E-3</c:v>
                </c:pt>
                <c:pt idx="324">
                  <c:v>-1.5080913435667699E-3</c:v>
                </c:pt>
                <c:pt idx="325">
                  <c:v>-1.4891925966367099E-3</c:v>
                </c:pt>
                <c:pt idx="326">
                  <c:v>-1.46846182178705E-3</c:v>
                </c:pt>
                <c:pt idx="327">
                  <c:v>-1.4457203214988099E-3</c:v>
                </c:pt>
                <c:pt idx="328">
                  <c:v>-1.42076471820473E-3</c:v>
                </c:pt>
                <c:pt idx="329">
                  <c:v>-1.39337556902319E-3</c:v>
                </c:pt>
                <c:pt idx="330">
                  <c:v>-1.36330677196383E-3</c:v>
                </c:pt>
                <c:pt idx="331">
                  <c:v>-1.3302863808348699E-3</c:v>
                </c:pt>
                <c:pt idx="332">
                  <c:v>-1.2940105516463501E-3</c:v>
                </c:pt>
                <c:pt idx="333">
                  <c:v>-1.2541466858237899E-3</c:v>
                </c:pt>
                <c:pt idx="334">
                  <c:v>-1.21033040340989E-3</c:v>
                </c:pt>
                <c:pt idx="335">
                  <c:v>-1.1621575104072599E-3</c:v>
                </c:pt>
                <c:pt idx="336">
                  <c:v>-1.10919005237519E-3</c:v>
                </c:pt>
                <c:pt idx="337">
                  <c:v>-1.05095037724822E-3</c:v>
                </c:pt>
                <c:pt idx="338">
                  <c:v>-9.86925326287746E-4</c:v>
                </c:pt>
                <c:pt idx="339">
                  <c:v>-9.1656506992876497E-4</c:v>
                </c:pt>
                <c:pt idx="340">
                  <c:v>-8.3929422544315501E-4</c:v>
                </c:pt>
                <c:pt idx="341">
                  <c:v>-7.5451971497386705E-4</c:v>
                </c:pt>
                <c:pt idx="342">
                  <c:v>-6.6164444433525205E-4</c:v>
                </c:pt>
                <c:pt idx="343">
                  <c:v>-5.6008913088589896E-4</c:v>
                </c:pt>
                <c:pt idx="344">
                  <c:v>-4.4932228047400702E-4</c:v>
                </c:pt>
                <c:pt idx="345">
                  <c:v>-3.2890785951167302E-4</c:v>
                </c:pt>
                <c:pt idx="346">
                  <c:v>-1.9853164849337201E-4</c:v>
                </c:pt>
                <c:pt idx="347">
                  <c:v>-5.8075685956283002E-5</c:v>
                </c:pt>
                <c:pt idx="348">
                  <c:v>9.2343805590644004E-5</c:v>
                </c:pt>
                <c:pt idx="349">
                  <c:v>2.5233882479369602E-4</c:v>
                </c:pt>
                <c:pt idx="350">
                  <c:v>4.2122468585148503E-4</c:v>
                </c:pt>
                <c:pt idx="351">
                  <c:v>5.9803196927532597E-4</c:v>
                </c:pt>
                <c:pt idx="352">
                  <c:v>7.8155467053875295E-4</c:v>
                </c:pt>
                <c:pt idx="353">
                  <c:v>9.7041204571723895E-4</c:v>
                </c:pt>
                <c:pt idx="354">
                  <c:v>1.16313272155821E-3</c:v>
                </c:pt>
                <c:pt idx="355">
                  <c:v>1.3582365354523E-3</c:v>
                </c:pt>
                <c:pt idx="356">
                  <c:v>1.55429588630795E-3</c:v>
                </c:pt>
                <c:pt idx="357">
                  <c:v>1.7499903915449901E-3</c:v>
                </c:pt>
                <c:pt idx="358">
                  <c:v>1.9441321492195099E-3</c:v>
                </c:pt>
                <c:pt idx="359">
                  <c:v>2.1356856450438499E-3</c:v>
                </c:pt>
                <c:pt idx="360">
                  <c:v>2.3237641435116499E-3</c:v>
                </c:pt>
                <c:pt idx="361">
                  <c:v>2.5076295714825301E-3</c:v>
                </c:pt>
                <c:pt idx="362">
                  <c:v>2.6866756379604301E-3</c:v>
                </c:pt>
                <c:pt idx="363">
                  <c:v>2.86042341031134E-3</c:v>
                </c:pt>
                <c:pt idx="364">
                  <c:v>3.0284940730780298E-3</c:v>
                </c:pt>
                <c:pt idx="365">
                  <c:v>3.1906065996736201E-3</c:v>
                </c:pt>
                <c:pt idx="366">
                  <c:v>3.34655679762363E-3</c:v>
                </c:pt>
                <c:pt idx="367">
                  <c:v>3.4962135832756701E-3</c:v>
                </c:pt>
                <c:pt idx="368">
                  <c:v>3.63949895836412E-3</c:v>
                </c:pt>
                <c:pt idx="369">
                  <c:v>3.7763859145343299E-3</c:v>
                </c:pt>
                <c:pt idx="370">
                  <c:v>3.9068930782377703E-3</c:v>
                </c:pt>
                <c:pt idx="371">
                  <c:v>4.0310709737241199E-3</c:v>
                </c:pt>
                <c:pt idx="372">
                  <c:v>4.1489964351057998E-3</c:v>
                </c:pt>
                <c:pt idx="373">
                  <c:v>4.2607751674950097E-3</c:v>
                </c:pt>
                <c:pt idx="374">
                  <c:v>4.3665352277457697E-3</c:v>
                </c:pt>
                <c:pt idx="375">
                  <c:v>4.4664144515991202E-3</c:v>
                </c:pt>
                <c:pt idx="376">
                  <c:v>4.5605688355862999E-3</c:v>
                </c:pt>
                <c:pt idx="377">
                  <c:v>4.6491613611578898E-3</c:v>
                </c:pt>
                <c:pt idx="378">
                  <c:v>4.7323717735707699E-3</c:v>
                </c:pt>
                <c:pt idx="379">
                  <c:v>4.8103639855980804E-3</c:v>
                </c:pt>
                <c:pt idx="380">
                  <c:v>4.8833228647708797E-3</c:v>
                </c:pt>
                <c:pt idx="381">
                  <c:v>4.9514304846525097E-3</c:v>
                </c:pt>
                <c:pt idx="382">
                  <c:v>5.0148605369031403E-3</c:v>
                </c:pt>
                <c:pt idx="383">
                  <c:v>5.0737867131829201E-3</c:v>
                </c:pt>
                <c:pt idx="384">
                  <c:v>5.12837991118431E-3</c:v>
                </c:pt>
                <c:pt idx="385">
                  <c:v>5.1788026466965597E-3</c:v>
                </c:pt>
                <c:pt idx="386">
                  <c:v>5.2252137102186602E-3</c:v>
                </c:pt>
                <c:pt idx="387">
                  <c:v>5.2677579224109598E-3</c:v>
                </c:pt>
                <c:pt idx="388">
                  <c:v>5.3065740503370701E-3</c:v>
                </c:pt>
                <c:pt idx="389">
                  <c:v>5.3417999297380404E-3</c:v>
                </c:pt>
                <c:pt idx="390">
                  <c:v>5.3735538385808398E-3</c:v>
                </c:pt>
                <c:pt idx="391">
                  <c:v>5.4019452072679996E-3</c:v>
                </c:pt>
                <c:pt idx="392">
                  <c:v>5.4270746186375601E-3</c:v>
                </c:pt>
                <c:pt idx="393">
                  <c:v>5.4490338079631303E-3</c:v>
                </c:pt>
                <c:pt idx="394">
                  <c:v>5.4679038003087E-3</c:v>
                </c:pt>
                <c:pt idx="395">
                  <c:v>5.48375397920608E-3</c:v>
                </c:pt>
                <c:pt idx="396">
                  <c:v>5.4966383613645996E-3</c:v>
                </c:pt>
                <c:pt idx="397">
                  <c:v>5.5066128261387296E-3</c:v>
                </c:pt>
                <c:pt idx="398">
                  <c:v>5.5137085728347301E-3</c:v>
                </c:pt>
                <c:pt idx="399">
                  <c:v>5.5179577320814098E-3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28A8-453D-B12A-1B7BA7493E6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Bh</c:v>
                </c:pt>
              </c:strCache>
            </c:strRef>
          </c:tx>
          <c:spPr>
            <a:ln w="158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Sheet1!$A$2:$A$401</c:f>
              <c:numCache>
                <c:formatCode>General</c:formatCode>
                <c:ptCount val="400"/>
                <c:pt idx="0">
                  <c:v>0</c:v>
                </c:pt>
                <c:pt idx="1">
                  <c:v>1.5707963267948967E-2</c:v>
                </c:pt>
                <c:pt idx="2">
                  <c:v>3.1415926535897934E-2</c:v>
                </c:pt>
                <c:pt idx="3">
                  <c:v>4.7123889803846901E-2</c:v>
                </c:pt>
                <c:pt idx="4">
                  <c:v>6.2831853071795868E-2</c:v>
                </c:pt>
                <c:pt idx="5">
                  <c:v>7.8539816339744828E-2</c:v>
                </c:pt>
                <c:pt idx="6">
                  <c:v>9.4247779607693788E-2</c:v>
                </c:pt>
                <c:pt idx="7">
                  <c:v>0.10995574287564275</c:v>
                </c:pt>
                <c:pt idx="8">
                  <c:v>0.12566370614359171</c:v>
                </c:pt>
                <c:pt idx="9">
                  <c:v>0.14137166941154067</c:v>
                </c:pt>
                <c:pt idx="10">
                  <c:v>0.15707963267948963</c:v>
                </c:pt>
                <c:pt idx="11">
                  <c:v>0.17278759594743859</c:v>
                </c:pt>
                <c:pt idx="12">
                  <c:v>0.18849555921538755</c:v>
                </c:pt>
                <c:pt idx="13">
                  <c:v>0.20420352248333651</c:v>
                </c:pt>
                <c:pt idx="14">
                  <c:v>0.21991148575128547</c:v>
                </c:pt>
                <c:pt idx="15">
                  <c:v>0.23561944901923443</c:v>
                </c:pt>
                <c:pt idx="16">
                  <c:v>0.25132741228718342</c:v>
                </c:pt>
                <c:pt idx="17">
                  <c:v>0.2670353755551324</c:v>
                </c:pt>
                <c:pt idx="18">
                  <c:v>0.28274333882308139</c:v>
                </c:pt>
                <c:pt idx="19">
                  <c:v>0.29845130209103038</c:v>
                </c:pt>
                <c:pt idx="20">
                  <c:v>0.31415926535897937</c:v>
                </c:pt>
                <c:pt idx="21">
                  <c:v>0.32986722862692835</c:v>
                </c:pt>
                <c:pt idx="22">
                  <c:v>0.34557519189487734</c:v>
                </c:pt>
                <c:pt idx="23">
                  <c:v>0.36128315516282633</c:v>
                </c:pt>
                <c:pt idx="24">
                  <c:v>0.37699111843077532</c:v>
                </c:pt>
                <c:pt idx="25">
                  <c:v>0.39269908169872431</c:v>
                </c:pt>
                <c:pt idx="26">
                  <c:v>0.40840704496667329</c:v>
                </c:pt>
                <c:pt idx="27">
                  <c:v>0.42411500823462228</c:v>
                </c:pt>
                <c:pt idx="28">
                  <c:v>0.43982297150257127</c:v>
                </c:pt>
                <c:pt idx="29">
                  <c:v>0.45553093477052026</c:v>
                </c:pt>
                <c:pt idx="30">
                  <c:v>0.47123889803846924</c:v>
                </c:pt>
                <c:pt idx="31">
                  <c:v>0.48694686130641823</c:v>
                </c:pt>
                <c:pt idx="32">
                  <c:v>0.50265482457436717</c:v>
                </c:pt>
                <c:pt idx="33">
                  <c:v>0.51836278784231615</c:v>
                </c:pt>
                <c:pt idx="34">
                  <c:v>0.53407075111026514</c:v>
                </c:pt>
                <c:pt idx="35">
                  <c:v>0.54977871437821413</c:v>
                </c:pt>
                <c:pt idx="36">
                  <c:v>0.56548667764616312</c:v>
                </c:pt>
                <c:pt idx="37">
                  <c:v>0.5811946409141121</c:v>
                </c:pt>
                <c:pt idx="38">
                  <c:v>0.59690260418206109</c:v>
                </c:pt>
                <c:pt idx="39">
                  <c:v>0.61261056745001008</c:v>
                </c:pt>
                <c:pt idx="40">
                  <c:v>0.62831853071795907</c:v>
                </c:pt>
                <c:pt idx="41">
                  <c:v>0.64402649398590806</c:v>
                </c:pt>
                <c:pt idx="42">
                  <c:v>0.65973445725385704</c:v>
                </c:pt>
                <c:pt idx="43">
                  <c:v>0.67544242052180603</c:v>
                </c:pt>
                <c:pt idx="44">
                  <c:v>0.69115038378975502</c:v>
                </c:pt>
                <c:pt idx="45">
                  <c:v>0.70685834705770401</c:v>
                </c:pt>
                <c:pt idx="46">
                  <c:v>0.72256631032565299</c:v>
                </c:pt>
                <c:pt idx="47">
                  <c:v>0.73827427359360198</c:v>
                </c:pt>
                <c:pt idx="48">
                  <c:v>0.75398223686155097</c:v>
                </c:pt>
                <c:pt idx="49">
                  <c:v>0.76969020012949996</c:v>
                </c:pt>
                <c:pt idx="50">
                  <c:v>0.78539816339744895</c:v>
                </c:pt>
                <c:pt idx="51">
                  <c:v>0.80110612666539793</c:v>
                </c:pt>
                <c:pt idx="52">
                  <c:v>0.81681408993334692</c:v>
                </c:pt>
                <c:pt idx="53">
                  <c:v>0.83252205320129591</c:v>
                </c:pt>
                <c:pt idx="54">
                  <c:v>0.8482300164692449</c:v>
                </c:pt>
                <c:pt idx="55">
                  <c:v>0.86393797973719388</c:v>
                </c:pt>
                <c:pt idx="56">
                  <c:v>0.87964594300514287</c:v>
                </c:pt>
                <c:pt idx="57">
                  <c:v>0.89535390627309186</c:v>
                </c:pt>
                <c:pt idx="58">
                  <c:v>0.91106186954104085</c:v>
                </c:pt>
                <c:pt idx="59">
                  <c:v>0.92676983280898984</c:v>
                </c:pt>
                <c:pt idx="60">
                  <c:v>0.94247779607693882</c:v>
                </c:pt>
                <c:pt idx="61">
                  <c:v>0.95818575934488781</c:v>
                </c:pt>
                <c:pt idx="62">
                  <c:v>0.9738937226128368</c:v>
                </c:pt>
                <c:pt idx="63">
                  <c:v>0.98960168588078579</c:v>
                </c:pt>
                <c:pt idx="64">
                  <c:v>1.0053096491487348</c:v>
                </c:pt>
                <c:pt idx="65">
                  <c:v>1.0210176124166837</c:v>
                </c:pt>
                <c:pt idx="66">
                  <c:v>1.0367255756846325</c:v>
                </c:pt>
                <c:pt idx="67">
                  <c:v>1.0524335389525814</c:v>
                </c:pt>
                <c:pt idx="68">
                  <c:v>1.0681415022205303</c:v>
                </c:pt>
                <c:pt idx="69">
                  <c:v>1.0838494654884792</c:v>
                </c:pt>
                <c:pt idx="70">
                  <c:v>1.099557428756428</c:v>
                </c:pt>
                <c:pt idx="71">
                  <c:v>1.1152653920243769</c:v>
                </c:pt>
                <c:pt idx="72">
                  <c:v>1.1309733552923258</c:v>
                </c:pt>
                <c:pt idx="73">
                  <c:v>1.1466813185602747</c:v>
                </c:pt>
                <c:pt idx="74">
                  <c:v>1.1623892818282235</c:v>
                </c:pt>
                <c:pt idx="75">
                  <c:v>1.1780972450961724</c:v>
                </c:pt>
                <c:pt idx="76">
                  <c:v>1.1938052083641213</c:v>
                </c:pt>
                <c:pt idx="77">
                  <c:v>1.2095131716320702</c:v>
                </c:pt>
                <c:pt idx="78">
                  <c:v>1.225221134900019</c:v>
                </c:pt>
                <c:pt idx="79">
                  <c:v>1.2409290981679679</c:v>
                </c:pt>
                <c:pt idx="80">
                  <c:v>1.2566370614359168</c:v>
                </c:pt>
                <c:pt idx="81">
                  <c:v>1.2723450247038657</c:v>
                </c:pt>
                <c:pt idx="82">
                  <c:v>1.2880529879718146</c:v>
                </c:pt>
                <c:pt idx="83">
                  <c:v>1.3037609512397634</c:v>
                </c:pt>
                <c:pt idx="84">
                  <c:v>1.3194689145077123</c:v>
                </c:pt>
                <c:pt idx="85">
                  <c:v>1.3351768777756612</c:v>
                </c:pt>
                <c:pt idx="86">
                  <c:v>1.3508848410436101</c:v>
                </c:pt>
                <c:pt idx="87">
                  <c:v>1.3665928043115589</c:v>
                </c:pt>
                <c:pt idx="88">
                  <c:v>1.3823007675795078</c:v>
                </c:pt>
                <c:pt idx="89">
                  <c:v>1.3980087308474567</c:v>
                </c:pt>
                <c:pt idx="90">
                  <c:v>1.4137166941154056</c:v>
                </c:pt>
                <c:pt idx="91">
                  <c:v>1.4294246573833544</c:v>
                </c:pt>
                <c:pt idx="92">
                  <c:v>1.4451326206513033</c:v>
                </c:pt>
                <c:pt idx="93">
                  <c:v>1.4608405839192522</c:v>
                </c:pt>
                <c:pt idx="94">
                  <c:v>1.4765485471872011</c:v>
                </c:pt>
                <c:pt idx="95">
                  <c:v>1.49225651045515</c:v>
                </c:pt>
                <c:pt idx="96">
                  <c:v>1.5079644737230988</c:v>
                </c:pt>
                <c:pt idx="97">
                  <c:v>1.5236724369910477</c:v>
                </c:pt>
                <c:pt idx="98">
                  <c:v>1.5393804002589966</c:v>
                </c:pt>
                <c:pt idx="99">
                  <c:v>1.5550883635269455</c:v>
                </c:pt>
                <c:pt idx="100">
                  <c:v>1.5707963267948943</c:v>
                </c:pt>
                <c:pt idx="101">
                  <c:v>1.5865042900628432</c:v>
                </c:pt>
                <c:pt idx="102">
                  <c:v>1.6022122533307921</c:v>
                </c:pt>
                <c:pt idx="103">
                  <c:v>1.617920216598741</c:v>
                </c:pt>
                <c:pt idx="104">
                  <c:v>1.6336281798666898</c:v>
                </c:pt>
                <c:pt idx="105">
                  <c:v>1.6493361431346387</c:v>
                </c:pt>
                <c:pt idx="106">
                  <c:v>1.6650441064025876</c:v>
                </c:pt>
                <c:pt idx="107">
                  <c:v>1.6807520696705365</c:v>
                </c:pt>
                <c:pt idx="108">
                  <c:v>1.6964600329384854</c:v>
                </c:pt>
                <c:pt idx="109">
                  <c:v>1.7121679962064342</c:v>
                </c:pt>
                <c:pt idx="110">
                  <c:v>1.7278759594743831</c:v>
                </c:pt>
                <c:pt idx="111">
                  <c:v>1.743583922742332</c:v>
                </c:pt>
                <c:pt idx="112">
                  <c:v>1.7592918860102809</c:v>
                </c:pt>
                <c:pt idx="113">
                  <c:v>1.7749998492782297</c:v>
                </c:pt>
                <c:pt idx="114">
                  <c:v>1.7907078125461786</c:v>
                </c:pt>
                <c:pt idx="115">
                  <c:v>1.8064157758141275</c:v>
                </c:pt>
                <c:pt idx="116">
                  <c:v>1.8221237390820764</c:v>
                </c:pt>
                <c:pt idx="117">
                  <c:v>1.8378317023500252</c:v>
                </c:pt>
                <c:pt idx="118">
                  <c:v>1.8535396656179741</c:v>
                </c:pt>
                <c:pt idx="119">
                  <c:v>1.869247628885923</c:v>
                </c:pt>
                <c:pt idx="120">
                  <c:v>1.8849555921538719</c:v>
                </c:pt>
                <c:pt idx="121">
                  <c:v>1.9006635554218207</c:v>
                </c:pt>
                <c:pt idx="122">
                  <c:v>1.9163715186897696</c:v>
                </c:pt>
                <c:pt idx="123">
                  <c:v>1.9320794819577185</c:v>
                </c:pt>
                <c:pt idx="124">
                  <c:v>1.9477874452256674</c:v>
                </c:pt>
                <c:pt idx="125">
                  <c:v>1.9634954084936163</c:v>
                </c:pt>
                <c:pt idx="126">
                  <c:v>1.9792033717615651</c:v>
                </c:pt>
                <c:pt idx="127">
                  <c:v>1.994911335029514</c:v>
                </c:pt>
                <c:pt idx="128">
                  <c:v>2.0106192982974629</c:v>
                </c:pt>
                <c:pt idx="129">
                  <c:v>2.0263272615654118</c:v>
                </c:pt>
                <c:pt idx="130">
                  <c:v>2.0420352248333606</c:v>
                </c:pt>
                <c:pt idx="131">
                  <c:v>2.0577431881013095</c:v>
                </c:pt>
                <c:pt idx="132">
                  <c:v>2.0734511513692584</c:v>
                </c:pt>
                <c:pt idx="133">
                  <c:v>2.0891591146372073</c:v>
                </c:pt>
                <c:pt idx="134">
                  <c:v>2.1048670779051561</c:v>
                </c:pt>
                <c:pt idx="135">
                  <c:v>2.120575041173105</c:v>
                </c:pt>
                <c:pt idx="136">
                  <c:v>2.1362830044410539</c:v>
                </c:pt>
                <c:pt idx="137">
                  <c:v>2.1519909677090028</c:v>
                </c:pt>
                <c:pt idx="138">
                  <c:v>2.1676989309769517</c:v>
                </c:pt>
                <c:pt idx="139">
                  <c:v>2.1834068942449005</c:v>
                </c:pt>
                <c:pt idx="140">
                  <c:v>2.1991148575128494</c:v>
                </c:pt>
                <c:pt idx="141">
                  <c:v>2.2148228207807983</c:v>
                </c:pt>
                <c:pt idx="142">
                  <c:v>2.2305307840487472</c:v>
                </c:pt>
                <c:pt idx="143">
                  <c:v>2.246238747316696</c:v>
                </c:pt>
                <c:pt idx="144">
                  <c:v>2.2619467105846449</c:v>
                </c:pt>
                <c:pt idx="145">
                  <c:v>2.2776546738525938</c:v>
                </c:pt>
                <c:pt idx="146">
                  <c:v>2.2933626371205427</c:v>
                </c:pt>
                <c:pt idx="147">
                  <c:v>2.3090706003884915</c:v>
                </c:pt>
                <c:pt idx="148">
                  <c:v>2.3247785636564404</c:v>
                </c:pt>
                <c:pt idx="149">
                  <c:v>2.3404865269243893</c:v>
                </c:pt>
                <c:pt idx="150">
                  <c:v>2.3561944901923382</c:v>
                </c:pt>
                <c:pt idx="151">
                  <c:v>2.3719024534602871</c:v>
                </c:pt>
                <c:pt idx="152">
                  <c:v>2.3876104167282359</c:v>
                </c:pt>
                <c:pt idx="153">
                  <c:v>2.4033183799961848</c:v>
                </c:pt>
                <c:pt idx="154">
                  <c:v>2.4190263432641337</c:v>
                </c:pt>
                <c:pt idx="155">
                  <c:v>2.4347343065320826</c:v>
                </c:pt>
                <c:pt idx="156">
                  <c:v>2.4504422698000314</c:v>
                </c:pt>
                <c:pt idx="157">
                  <c:v>2.4661502330679803</c:v>
                </c:pt>
                <c:pt idx="158">
                  <c:v>2.4818581963359292</c:v>
                </c:pt>
                <c:pt idx="159">
                  <c:v>2.4975661596038781</c:v>
                </c:pt>
                <c:pt idx="160">
                  <c:v>2.5132741228718269</c:v>
                </c:pt>
                <c:pt idx="161">
                  <c:v>2.5289820861397758</c:v>
                </c:pt>
                <c:pt idx="162">
                  <c:v>2.5446900494077247</c:v>
                </c:pt>
                <c:pt idx="163">
                  <c:v>2.5603980126756736</c:v>
                </c:pt>
                <c:pt idx="164">
                  <c:v>2.5761059759436225</c:v>
                </c:pt>
                <c:pt idx="165">
                  <c:v>2.5918139392115713</c:v>
                </c:pt>
                <c:pt idx="166">
                  <c:v>2.6075219024795202</c:v>
                </c:pt>
                <c:pt idx="167">
                  <c:v>2.6232298657474691</c:v>
                </c:pt>
                <c:pt idx="168">
                  <c:v>2.638937829015418</c:v>
                </c:pt>
                <c:pt idx="169">
                  <c:v>2.6546457922833668</c:v>
                </c:pt>
                <c:pt idx="170">
                  <c:v>2.6703537555513157</c:v>
                </c:pt>
                <c:pt idx="171">
                  <c:v>2.6860617188192646</c:v>
                </c:pt>
                <c:pt idx="172">
                  <c:v>2.7017696820872135</c:v>
                </c:pt>
                <c:pt idx="173">
                  <c:v>2.7174776453551623</c:v>
                </c:pt>
                <c:pt idx="174">
                  <c:v>2.7331856086231112</c:v>
                </c:pt>
                <c:pt idx="175">
                  <c:v>2.7488935718910601</c:v>
                </c:pt>
                <c:pt idx="176">
                  <c:v>2.764601535159009</c:v>
                </c:pt>
                <c:pt idx="177">
                  <c:v>2.7803094984269578</c:v>
                </c:pt>
                <c:pt idx="178">
                  <c:v>2.7960174616949067</c:v>
                </c:pt>
                <c:pt idx="179">
                  <c:v>2.8117254249628556</c:v>
                </c:pt>
                <c:pt idx="180">
                  <c:v>2.8274333882308045</c:v>
                </c:pt>
                <c:pt idx="181">
                  <c:v>2.8431413514987534</c:v>
                </c:pt>
                <c:pt idx="182">
                  <c:v>2.8588493147667022</c:v>
                </c:pt>
                <c:pt idx="183">
                  <c:v>2.8745572780346511</c:v>
                </c:pt>
                <c:pt idx="184">
                  <c:v>2.8902652413026</c:v>
                </c:pt>
                <c:pt idx="185">
                  <c:v>2.9059732045705489</c:v>
                </c:pt>
                <c:pt idx="186">
                  <c:v>2.9216811678384977</c:v>
                </c:pt>
                <c:pt idx="187">
                  <c:v>2.9373891311064466</c:v>
                </c:pt>
                <c:pt idx="188">
                  <c:v>2.9530970943743955</c:v>
                </c:pt>
                <c:pt idx="189">
                  <c:v>2.9688050576423444</c:v>
                </c:pt>
                <c:pt idx="190">
                  <c:v>2.9845130209102932</c:v>
                </c:pt>
                <c:pt idx="191">
                  <c:v>3.0002209841782421</c:v>
                </c:pt>
                <c:pt idx="192">
                  <c:v>3.015928947446191</c:v>
                </c:pt>
                <c:pt idx="193">
                  <c:v>3.0316369107141399</c:v>
                </c:pt>
                <c:pt idx="194">
                  <c:v>3.0473448739820888</c:v>
                </c:pt>
                <c:pt idx="195">
                  <c:v>3.0630528372500376</c:v>
                </c:pt>
                <c:pt idx="196">
                  <c:v>3.0787608005179865</c:v>
                </c:pt>
                <c:pt idx="197">
                  <c:v>3.0944687637859354</c:v>
                </c:pt>
                <c:pt idx="198">
                  <c:v>3.1101767270538843</c:v>
                </c:pt>
                <c:pt idx="199">
                  <c:v>3.1258846903218331</c:v>
                </c:pt>
                <c:pt idx="200">
                  <c:v>3.141592653589782</c:v>
                </c:pt>
                <c:pt idx="201">
                  <c:v>3.1573006168577309</c:v>
                </c:pt>
                <c:pt idx="202">
                  <c:v>3.1730085801256798</c:v>
                </c:pt>
                <c:pt idx="203">
                  <c:v>3.1887165433936286</c:v>
                </c:pt>
                <c:pt idx="204">
                  <c:v>3.2044245066615775</c:v>
                </c:pt>
                <c:pt idx="205">
                  <c:v>3.2201324699295264</c:v>
                </c:pt>
                <c:pt idx="206">
                  <c:v>3.2358404331974753</c:v>
                </c:pt>
                <c:pt idx="207">
                  <c:v>3.2515483964654242</c:v>
                </c:pt>
                <c:pt idx="208">
                  <c:v>3.267256359733373</c:v>
                </c:pt>
                <c:pt idx="209">
                  <c:v>3.2829643230013219</c:v>
                </c:pt>
                <c:pt idx="210">
                  <c:v>3.2986722862692708</c:v>
                </c:pt>
                <c:pt idx="211">
                  <c:v>3.3143802495372197</c:v>
                </c:pt>
                <c:pt idx="212">
                  <c:v>3.3300882128051685</c:v>
                </c:pt>
                <c:pt idx="213">
                  <c:v>3.3457961760731174</c:v>
                </c:pt>
                <c:pt idx="214">
                  <c:v>3.3615041393410663</c:v>
                </c:pt>
                <c:pt idx="215">
                  <c:v>3.3772121026090152</c:v>
                </c:pt>
                <c:pt idx="216">
                  <c:v>3.392920065876964</c:v>
                </c:pt>
                <c:pt idx="217">
                  <c:v>3.4086280291449129</c:v>
                </c:pt>
                <c:pt idx="218">
                  <c:v>3.4243359924128618</c:v>
                </c:pt>
                <c:pt idx="219">
                  <c:v>3.4400439556808107</c:v>
                </c:pt>
                <c:pt idx="220">
                  <c:v>3.4557519189487595</c:v>
                </c:pt>
                <c:pt idx="221">
                  <c:v>3.4714598822167084</c:v>
                </c:pt>
                <c:pt idx="222">
                  <c:v>3.4871678454846573</c:v>
                </c:pt>
                <c:pt idx="223">
                  <c:v>3.5028758087526062</c:v>
                </c:pt>
                <c:pt idx="224">
                  <c:v>3.5185837720205551</c:v>
                </c:pt>
                <c:pt idx="225">
                  <c:v>3.5342917352885039</c:v>
                </c:pt>
                <c:pt idx="226">
                  <c:v>3.5499996985564528</c:v>
                </c:pt>
                <c:pt idx="227">
                  <c:v>3.5657076618244017</c:v>
                </c:pt>
                <c:pt idx="228">
                  <c:v>3.5814156250923506</c:v>
                </c:pt>
                <c:pt idx="229">
                  <c:v>3.5971235883602994</c:v>
                </c:pt>
                <c:pt idx="230">
                  <c:v>3.6128315516282483</c:v>
                </c:pt>
                <c:pt idx="231">
                  <c:v>3.6285395148961972</c:v>
                </c:pt>
                <c:pt idx="232">
                  <c:v>3.6442474781641461</c:v>
                </c:pt>
                <c:pt idx="233">
                  <c:v>3.6599554414320949</c:v>
                </c:pt>
                <c:pt idx="234">
                  <c:v>3.6756634047000438</c:v>
                </c:pt>
                <c:pt idx="235">
                  <c:v>3.6913713679679927</c:v>
                </c:pt>
                <c:pt idx="236">
                  <c:v>3.7070793312359416</c:v>
                </c:pt>
                <c:pt idx="237">
                  <c:v>3.7227872945038905</c:v>
                </c:pt>
                <c:pt idx="238">
                  <c:v>3.7384952577718393</c:v>
                </c:pt>
                <c:pt idx="239">
                  <c:v>3.7542032210397882</c:v>
                </c:pt>
                <c:pt idx="240">
                  <c:v>3.7699111843077371</c:v>
                </c:pt>
                <c:pt idx="241">
                  <c:v>3.785619147575686</c:v>
                </c:pt>
                <c:pt idx="242">
                  <c:v>3.8013271108436348</c:v>
                </c:pt>
                <c:pt idx="243">
                  <c:v>3.8170350741115837</c:v>
                </c:pt>
                <c:pt idx="244">
                  <c:v>3.8327430373795326</c:v>
                </c:pt>
                <c:pt idx="245">
                  <c:v>3.8484510006474815</c:v>
                </c:pt>
                <c:pt idx="246">
                  <c:v>3.8641589639154303</c:v>
                </c:pt>
                <c:pt idx="247">
                  <c:v>3.8798669271833792</c:v>
                </c:pt>
                <c:pt idx="248">
                  <c:v>3.8955748904513281</c:v>
                </c:pt>
                <c:pt idx="249">
                  <c:v>3.911282853719277</c:v>
                </c:pt>
                <c:pt idx="250">
                  <c:v>3.9269908169872259</c:v>
                </c:pt>
                <c:pt idx="251">
                  <c:v>3.9426987802551747</c:v>
                </c:pt>
                <c:pt idx="252">
                  <c:v>3.9584067435231236</c:v>
                </c:pt>
                <c:pt idx="253">
                  <c:v>3.9741147067910725</c:v>
                </c:pt>
                <c:pt idx="254">
                  <c:v>3.9898226700590214</c:v>
                </c:pt>
                <c:pt idx="255">
                  <c:v>4.0055306333269707</c:v>
                </c:pt>
                <c:pt idx="256">
                  <c:v>4.0212385965949196</c:v>
                </c:pt>
                <c:pt idx="257">
                  <c:v>4.0369465598628684</c:v>
                </c:pt>
                <c:pt idx="258">
                  <c:v>4.0526545231308173</c:v>
                </c:pt>
                <c:pt idx="259">
                  <c:v>4.0683624863987662</c:v>
                </c:pt>
                <c:pt idx="260">
                  <c:v>4.0840704496667151</c:v>
                </c:pt>
                <c:pt idx="261">
                  <c:v>4.0997784129346639</c:v>
                </c:pt>
                <c:pt idx="262">
                  <c:v>4.1154863762026128</c:v>
                </c:pt>
                <c:pt idx="263">
                  <c:v>4.1311943394705617</c:v>
                </c:pt>
                <c:pt idx="264">
                  <c:v>4.1469023027385106</c:v>
                </c:pt>
                <c:pt idx="265">
                  <c:v>4.1626102660064594</c:v>
                </c:pt>
                <c:pt idx="266">
                  <c:v>4.1783182292744083</c:v>
                </c:pt>
                <c:pt idx="267">
                  <c:v>4.1940261925423572</c:v>
                </c:pt>
                <c:pt idx="268">
                  <c:v>4.2097341558103061</c:v>
                </c:pt>
                <c:pt idx="269">
                  <c:v>4.225442119078255</c:v>
                </c:pt>
                <c:pt idx="270">
                  <c:v>4.2411500823462038</c:v>
                </c:pt>
                <c:pt idx="271">
                  <c:v>4.2568580456141527</c:v>
                </c:pt>
                <c:pt idx="272">
                  <c:v>4.2725660088821016</c:v>
                </c:pt>
                <c:pt idx="273">
                  <c:v>4.2882739721500505</c:v>
                </c:pt>
                <c:pt idx="274">
                  <c:v>4.3039819354179993</c:v>
                </c:pt>
                <c:pt idx="275">
                  <c:v>4.3196898986859482</c:v>
                </c:pt>
                <c:pt idx="276">
                  <c:v>4.3353978619538971</c:v>
                </c:pt>
                <c:pt idx="277">
                  <c:v>4.351105825221846</c:v>
                </c:pt>
                <c:pt idx="278">
                  <c:v>4.3668137884897948</c:v>
                </c:pt>
                <c:pt idx="279">
                  <c:v>4.3825217517577437</c:v>
                </c:pt>
                <c:pt idx="280">
                  <c:v>4.3982297150256926</c:v>
                </c:pt>
                <c:pt idx="281">
                  <c:v>4.4139376782936415</c:v>
                </c:pt>
                <c:pt idx="282">
                  <c:v>4.4296456415615904</c:v>
                </c:pt>
                <c:pt idx="283">
                  <c:v>4.4453536048295392</c:v>
                </c:pt>
                <c:pt idx="284">
                  <c:v>4.4610615680974881</c:v>
                </c:pt>
                <c:pt idx="285">
                  <c:v>4.476769531365437</c:v>
                </c:pt>
                <c:pt idx="286">
                  <c:v>4.4924774946333859</c:v>
                </c:pt>
                <c:pt idx="287">
                  <c:v>4.5081854579013347</c:v>
                </c:pt>
                <c:pt idx="288">
                  <c:v>4.5238934211692836</c:v>
                </c:pt>
                <c:pt idx="289">
                  <c:v>4.5396013844372325</c:v>
                </c:pt>
                <c:pt idx="290">
                  <c:v>4.5553093477051814</c:v>
                </c:pt>
                <c:pt idx="291">
                  <c:v>4.5710173109731302</c:v>
                </c:pt>
                <c:pt idx="292">
                  <c:v>4.5867252742410791</c:v>
                </c:pt>
                <c:pt idx="293">
                  <c:v>4.602433237509028</c:v>
                </c:pt>
                <c:pt idx="294">
                  <c:v>4.6181412007769769</c:v>
                </c:pt>
                <c:pt idx="295">
                  <c:v>4.6338491640449258</c:v>
                </c:pt>
                <c:pt idx="296">
                  <c:v>4.6495571273128746</c:v>
                </c:pt>
                <c:pt idx="297">
                  <c:v>4.6652650905808235</c:v>
                </c:pt>
                <c:pt idx="298">
                  <c:v>4.6809730538487724</c:v>
                </c:pt>
                <c:pt idx="299">
                  <c:v>4.6966810171167213</c:v>
                </c:pt>
                <c:pt idx="300">
                  <c:v>4.7123889803846701</c:v>
                </c:pt>
                <c:pt idx="301">
                  <c:v>4.728096943652619</c:v>
                </c:pt>
                <c:pt idx="302">
                  <c:v>4.7438049069205679</c:v>
                </c:pt>
                <c:pt idx="303">
                  <c:v>4.7595128701885168</c:v>
                </c:pt>
                <c:pt idx="304">
                  <c:v>4.7752208334564656</c:v>
                </c:pt>
                <c:pt idx="305">
                  <c:v>4.7909287967244145</c:v>
                </c:pt>
                <c:pt idx="306">
                  <c:v>4.8066367599923634</c:v>
                </c:pt>
                <c:pt idx="307">
                  <c:v>4.8223447232603123</c:v>
                </c:pt>
                <c:pt idx="308">
                  <c:v>4.8380526865282611</c:v>
                </c:pt>
                <c:pt idx="309">
                  <c:v>4.85376064979621</c:v>
                </c:pt>
                <c:pt idx="310">
                  <c:v>4.8694686130641589</c:v>
                </c:pt>
                <c:pt idx="311">
                  <c:v>4.8851765763321078</c:v>
                </c:pt>
                <c:pt idx="312">
                  <c:v>4.9008845396000567</c:v>
                </c:pt>
                <c:pt idx="313">
                  <c:v>4.9165925028680055</c:v>
                </c:pt>
                <c:pt idx="314">
                  <c:v>4.9323004661359544</c:v>
                </c:pt>
                <c:pt idx="315">
                  <c:v>4.9480084294039033</c:v>
                </c:pt>
                <c:pt idx="316">
                  <c:v>4.9637163926718522</c:v>
                </c:pt>
                <c:pt idx="317">
                  <c:v>4.979424355939801</c:v>
                </c:pt>
                <c:pt idx="318">
                  <c:v>4.9951323192077499</c:v>
                </c:pt>
                <c:pt idx="319">
                  <c:v>5.0108402824756988</c:v>
                </c:pt>
                <c:pt idx="320">
                  <c:v>5.0265482457436477</c:v>
                </c:pt>
                <c:pt idx="321">
                  <c:v>5.0422562090115965</c:v>
                </c:pt>
                <c:pt idx="322">
                  <c:v>5.0579641722795454</c:v>
                </c:pt>
                <c:pt idx="323">
                  <c:v>5.0736721355474943</c:v>
                </c:pt>
                <c:pt idx="324">
                  <c:v>5.0893800988154432</c:v>
                </c:pt>
                <c:pt idx="325">
                  <c:v>5.1050880620833921</c:v>
                </c:pt>
                <c:pt idx="326">
                  <c:v>5.1207960253513409</c:v>
                </c:pt>
                <c:pt idx="327">
                  <c:v>5.1365039886192898</c:v>
                </c:pt>
                <c:pt idx="328">
                  <c:v>5.1522119518872387</c:v>
                </c:pt>
                <c:pt idx="329">
                  <c:v>5.1679199151551876</c:v>
                </c:pt>
                <c:pt idx="330">
                  <c:v>5.1836278784231364</c:v>
                </c:pt>
                <c:pt idx="331">
                  <c:v>5.1993358416910853</c:v>
                </c:pt>
                <c:pt idx="332">
                  <c:v>5.2150438049590342</c:v>
                </c:pt>
                <c:pt idx="333">
                  <c:v>5.2307517682269831</c:v>
                </c:pt>
                <c:pt idx="334">
                  <c:v>5.2464597314949319</c:v>
                </c:pt>
                <c:pt idx="335">
                  <c:v>5.2621676947628808</c:v>
                </c:pt>
                <c:pt idx="336">
                  <c:v>5.2778756580308297</c:v>
                </c:pt>
                <c:pt idx="337">
                  <c:v>5.2935836212987786</c:v>
                </c:pt>
                <c:pt idx="338">
                  <c:v>5.3092915845667275</c:v>
                </c:pt>
                <c:pt idx="339">
                  <c:v>5.3249995478346763</c:v>
                </c:pt>
                <c:pt idx="340">
                  <c:v>5.3407075111026252</c:v>
                </c:pt>
                <c:pt idx="341">
                  <c:v>5.3564154743705741</c:v>
                </c:pt>
                <c:pt idx="342">
                  <c:v>5.372123437638523</c:v>
                </c:pt>
                <c:pt idx="343">
                  <c:v>5.3878314009064718</c:v>
                </c:pt>
                <c:pt idx="344">
                  <c:v>5.4035393641744207</c:v>
                </c:pt>
                <c:pt idx="345">
                  <c:v>5.4192473274423696</c:v>
                </c:pt>
                <c:pt idx="346">
                  <c:v>5.4349552907103185</c:v>
                </c:pt>
                <c:pt idx="347">
                  <c:v>5.4506632539782673</c:v>
                </c:pt>
                <c:pt idx="348">
                  <c:v>5.4663712172462162</c:v>
                </c:pt>
                <c:pt idx="349">
                  <c:v>5.4820791805141651</c:v>
                </c:pt>
                <c:pt idx="350">
                  <c:v>5.497787143782114</c:v>
                </c:pt>
                <c:pt idx="351">
                  <c:v>5.5134951070500628</c:v>
                </c:pt>
                <c:pt idx="352">
                  <c:v>5.5292030703180117</c:v>
                </c:pt>
                <c:pt idx="353">
                  <c:v>5.5449110335859606</c:v>
                </c:pt>
                <c:pt idx="354">
                  <c:v>5.5606189968539095</c:v>
                </c:pt>
                <c:pt idx="355">
                  <c:v>5.5763269601218584</c:v>
                </c:pt>
                <c:pt idx="356">
                  <c:v>5.5920349233898072</c:v>
                </c:pt>
                <c:pt idx="357">
                  <c:v>5.6077428866577561</c:v>
                </c:pt>
                <c:pt idx="358">
                  <c:v>5.623450849925705</c:v>
                </c:pt>
                <c:pt idx="359">
                  <c:v>5.6391588131936539</c:v>
                </c:pt>
                <c:pt idx="360">
                  <c:v>5.6548667764616027</c:v>
                </c:pt>
                <c:pt idx="361">
                  <c:v>5.6705747397295516</c:v>
                </c:pt>
                <c:pt idx="362">
                  <c:v>5.6862827029975005</c:v>
                </c:pt>
                <c:pt idx="363">
                  <c:v>5.7019906662654494</c:v>
                </c:pt>
                <c:pt idx="364">
                  <c:v>5.7176986295333982</c:v>
                </c:pt>
                <c:pt idx="365">
                  <c:v>5.7334065928013471</c:v>
                </c:pt>
                <c:pt idx="366">
                  <c:v>5.749114556069296</c:v>
                </c:pt>
                <c:pt idx="367">
                  <c:v>5.7648225193372449</c:v>
                </c:pt>
                <c:pt idx="368">
                  <c:v>5.7805304826051938</c:v>
                </c:pt>
                <c:pt idx="369">
                  <c:v>5.7962384458731426</c:v>
                </c:pt>
                <c:pt idx="370">
                  <c:v>5.8119464091410915</c:v>
                </c:pt>
                <c:pt idx="371">
                  <c:v>5.8276543724090404</c:v>
                </c:pt>
                <c:pt idx="372">
                  <c:v>5.8433623356769893</c:v>
                </c:pt>
                <c:pt idx="373">
                  <c:v>5.8590702989449381</c:v>
                </c:pt>
                <c:pt idx="374">
                  <c:v>5.874778262212887</c:v>
                </c:pt>
                <c:pt idx="375">
                  <c:v>5.8904862254808359</c:v>
                </c:pt>
                <c:pt idx="376">
                  <c:v>5.9061941887487848</c:v>
                </c:pt>
                <c:pt idx="377">
                  <c:v>5.9219021520167336</c:v>
                </c:pt>
                <c:pt idx="378">
                  <c:v>5.9376101152846825</c:v>
                </c:pt>
                <c:pt idx="379">
                  <c:v>5.9533180785526314</c:v>
                </c:pt>
                <c:pt idx="380">
                  <c:v>5.9690260418205803</c:v>
                </c:pt>
                <c:pt idx="381">
                  <c:v>5.9847340050885292</c:v>
                </c:pt>
                <c:pt idx="382">
                  <c:v>6.000441968356478</c:v>
                </c:pt>
                <c:pt idx="383">
                  <c:v>6.0161499316244269</c:v>
                </c:pt>
                <c:pt idx="384">
                  <c:v>6.0318578948923758</c:v>
                </c:pt>
                <c:pt idx="385">
                  <c:v>6.0475658581603247</c:v>
                </c:pt>
                <c:pt idx="386">
                  <c:v>6.0632738214282735</c:v>
                </c:pt>
                <c:pt idx="387">
                  <c:v>6.0789817846962224</c:v>
                </c:pt>
                <c:pt idx="388">
                  <c:v>6.0946897479641713</c:v>
                </c:pt>
                <c:pt idx="389">
                  <c:v>6.1103977112321202</c:v>
                </c:pt>
                <c:pt idx="390">
                  <c:v>6.126105674500069</c:v>
                </c:pt>
                <c:pt idx="391">
                  <c:v>6.1418136377680179</c:v>
                </c:pt>
                <c:pt idx="392">
                  <c:v>6.1575216010359668</c:v>
                </c:pt>
                <c:pt idx="393">
                  <c:v>6.1732295643039157</c:v>
                </c:pt>
                <c:pt idx="394">
                  <c:v>6.1889375275718645</c:v>
                </c:pt>
                <c:pt idx="395">
                  <c:v>6.2046454908398134</c:v>
                </c:pt>
                <c:pt idx="396">
                  <c:v>6.2203534541077623</c:v>
                </c:pt>
                <c:pt idx="397">
                  <c:v>6.2360614173757112</c:v>
                </c:pt>
                <c:pt idx="398">
                  <c:v>6.2517693806436601</c:v>
                </c:pt>
                <c:pt idx="399">
                  <c:v>6.2674773439116089</c:v>
                </c:pt>
              </c:numCache>
            </c:numRef>
          </c:xVal>
          <c:yVal>
            <c:numRef>
              <c:f>Sheet1!$E$2:$E$401</c:f>
              <c:numCache>
                <c:formatCode>General</c:formatCode>
                <c:ptCount val="400"/>
                <c:pt idx="0">
                  <c:v>5.0508014399999996E-10</c:v>
                </c:pt>
                <c:pt idx="1">
                  <c:v>1.2638165208045399E-4</c:v>
                </c:pt>
                <c:pt idx="2">
                  <c:v>2.5278417160734502E-4</c:v>
                </c:pt>
                <c:pt idx="3">
                  <c:v>3.7922893534414497E-4</c:v>
                </c:pt>
                <c:pt idx="4">
                  <c:v>5.0573493354022503E-4</c:v>
                </c:pt>
                <c:pt idx="5">
                  <c:v>6.3231919193640395E-4</c:v>
                </c:pt>
                <c:pt idx="6">
                  <c:v>7.5899506919086001E-4</c:v>
                </c:pt>
                <c:pt idx="7">
                  <c:v>8.85773391928524E-4</c:v>
                </c:pt>
                <c:pt idx="8">
                  <c:v>1.0126588167622601E-3</c:v>
                </c:pt>
                <c:pt idx="9">
                  <c:v>1.1396512854844299E-3</c:v>
                </c:pt>
                <c:pt idx="10">
                  <c:v>1.2667422415688599E-3</c:v>
                </c:pt>
                <c:pt idx="11">
                  <c:v>1.39391829725354E-3</c:v>
                </c:pt>
                <c:pt idx="12">
                  <c:v>1.5211547724902599E-3</c:v>
                </c:pt>
                <c:pt idx="13">
                  <c:v>1.6484182560816401E-3</c:v>
                </c:pt>
                <c:pt idx="14">
                  <c:v>1.7756629968062E-3</c:v>
                </c:pt>
                <c:pt idx="15">
                  <c:v>1.90283183474093E-3</c:v>
                </c:pt>
                <c:pt idx="16">
                  <c:v>2.0298515446484002E-3</c:v>
                </c:pt>
                <c:pt idx="17">
                  <c:v>2.15663644485175E-3</c:v>
                </c:pt>
                <c:pt idx="18">
                  <c:v>2.28308257646858E-3</c:v>
                </c:pt>
                <c:pt idx="19">
                  <c:v>2.4090649094432501E-3</c:v>
                </c:pt>
                <c:pt idx="20">
                  <c:v>2.5344418827444302E-3</c:v>
                </c:pt>
                <c:pt idx="21">
                  <c:v>2.6590491179376802E-3</c:v>
                </c:pt>
                <c:pt idx="22">
                  <c:v>2.7826991863548699E-3</c:v>
                </c:pt>
                <c:pt idx="23">
                  <c:v>2.9051762539893302E-3</c:v>
                </c:pt>
                <c:pt idx="24">
                  <c:v>3.0262414366006799E-3</c:v>
                </c:pt>
                <c:pt idx="25">
                  <c:v>3.1456290744245E-3</c:v>
                </c:pt>
                <c:pt idx="26">
                  <c:v>3.2630402129143398E-3</c:v>
                </c:pt>
                <c:pt idx="27">
                  <c:v>3.3781486563384498E-3</c:v>
                </c:pt>
                <c:pt idx="28">
                  <c:v>3.4905881620943499E-3</c:v>
                </c:pt>
                <c:pt idx="29">
                  <c:v>3.5999675747007101E-3</c:v>
                </c:pt>
                <c:pt idx="30">
                  <c:v>3.7058594170957799E-3</c:v>
                </c:pt>
                <c:pt idx="31">
                  <c:v>3.8077938370406602E-3</c:v>
                </c:pt>
                <c:pt idx="32">
                  <c:v>3.9052679203450602E-3</c:v>
                </c:pt>
                <c:pt idx="33">
                  <c:v>3.99773987010121E-3</c:v>
                </c:pt>
                <c:pt idx="34">
                  <c:v>4.0846355259418401E-3</c:v>
                </c:pt>
                <c:pt idx="35">
                  <c:v>4.1653341613709901E-3</c:v>
                </c:pt>
                <c:pt idx="36">
                  <c:v>4.2391908355057196E-3</c:v>
                </c:pt>
                <c:pt idx="37">
                  <c:v>4.3055186979472602E-3</c:v>
                </c:pt>
                <c:pt idx="38">
                  <c:v>4.36361413449049E-3</c:v>
                </c:pt>
                <c:pt idx="39">
                  <c:v>4.4127544388175002E-3</c:v>
                </c:pt>
                <c:pt idx="40">
                  <c:v>4.4522183015942504E-3</c:v>
                </c:pt>
                <c:pt idx="41">
                  <c:v>4.4812909327447397E-3</c:v>
                </c:pt>
                <c:pt idx="42">
                  <c:v>4.4992975890636401E-3</c:v>
                </c:pt>
                <c:pt idx="43">
                  <c:v>4.5056324452161702E-3</c:v>
                </c:pt>
                <c:pt idx="44">
                  <c:v>4.4997842051088801E-3</c:v>
                </c:pt>
                <c:pt idx="45">
                  <c:v>4.4813882559537801E-3</c:v>
                </c:pt>
                <c:pt idx="46">
                  <c:v>4.4502620585262697E-3</c:v>
                </c:pt>
                <c:pt idx="47">
                  <c:v>4.4064517132937899E-3</c:v>
                </c:pt>
                <c:pt idx="48">
                  <c:v>4.3502757325768401E-3</c:v>
                </c:pt>
                <c:pt idx="49">
                  <c:v>4.2823278345167602E-3</c:v>
                </c:pt>
                <c:pt idx="50">
                  <c:v>4.2034974321722898E-3</c:v>
                </c:pt>
                <c:pt idx="51">
                  <c:v>4.1149323806166597E-3</c:v>
                </c:pt>
                <c:pt idx="52">
                  <c:v>4.01796540245413E-3</c:v>
                </c:pt>
                <c:pt idx="53">
                  <c:v>3.9140530861914097E-3</c:v>
                </c:pt>
                <c:pt idx="54">
                  <c:v>3.8046708796173299E-3</c:v>
                </c:pt>
                <c:pt idx="55">
                  <c:v>3.6912460345774798E-3</c:v>
                </c:pt>
                <c:pt idx="56">
                  <c:v>3.5751038230955601E-3</c:v>
                </c:pt>
                <c:pt idx="57">
                  <c:v>3.4574049059301602E-3</c:v>
                </c:pt>
                <c:pt idx="58">
                  <c:v>3.3391518518328602E-3</c:v>
                </c:pt>
                <c:pt idx="59">
                  <c:v>3.2211786601692399E-3</c:v>
                </c:pt>
                <c:pt idx="60">
                  <c:v>3.10415308922529E-3</c:v>
                </c:pt>
                <c:pt idx="61">
                  <c:v>2.9886069241911099E-3</c:v>
                </c:pt>
                <c:pt idx="62">
                  <c:v>2.8749448247253799E-3</c:v>
                </c:pt>
                <c:pt idx="63">
                  <c:v>2.7634673751890599E-3</c:v>
                </c:pt>
                <c:pt idx="64">
                  <c:v>2.6543810963630598E-3</c:v>
                </c:pt>
                <c:pt idx="65">
                  <c:v>2.54782754927873E-3</c:v>
                </c:pt>
                <c:pt idx="66">
                  <c:v>2.4438879918307001E-3</c:v>
                </c:pt>
                <c:pt idx="67">
                  <c:v>2.3425957188010198E-3</c:v>
                </c:pt>
                <c:pt idx="68">
                  <c:v>2.2439495660364602E-3</c:v>
                </c:pt>
                <c:pt idx="69">
                  <c:v>2.1479211281985001E-3</c:v>
                </c:pt>
                <c:pt idx="70">
                  <c:v>2.0544566214084599E-3</c:v>
                </c:pt>
                <c:pt idx="71">
                  <c:v>1.9634915515780401E-3</c:v>
                </c:pt>
                <c:pt idx="72">
                  <c:v>1.8749440787360001E-3</c:v>
                </c:pt>
                <c:pt idx="73">
                  <c:v>1.7887256108224301E-3</c:v>
                </c:pt>
                <c:pt idx="74">
                  <c:v>1.70474417973309E-3</c:v>
                </c:pt>
                <c:pt idx="75">
                  <c:v>1.6229007160291E-3</c:v>
                </c:pt>
                <c:pt idx="76">
                  <c:v>1.5430948697030501E-3</c:v>
                </c:pt>
                <c:pt idx="77">
                  <c:v>1.46522733848542E-3</c:v>
                </c:pt>
                <c:pt idx="78">
                  <c:v>1.38919660821557E-3</c:v>
                </c:pt>
                <c:pt idx="79">
                  <c:v>1.3149036094546301E-3</c:v>
                </c:pt>
                <c:pt idx="80">
                  <c:v>1.24224985484033E-3</c:v>
                </c:pt>
                <c:pt idx="81">
                  <c:v>1.17113918531686E-3</c:v>
                </c:pt>
                <c:pt idx="82">
                  <c:v>1.1014769552275499E-3</c:v>
                </c:pt>
                <c:pt idx="83">
                  <c:v>1.03317073080688E-3</c:v>
                </c:pt>
                <c:pt idx="84">
                  <c:v>9.6612994093447902E-4</c:v>
                </c:pt>
                <c:pt idx="85">
                  <c:v>9.0026756515726404E-4</c:v>
                </c:pt>
                <c:pt idx="86">
                  <c:v>8.3549803821369995E-4</c:v>
                </c:pt>
                <c:pt idx="87">
                  <c:v>7.7173765748739199E-4</c:v>
                </c:pt>
                <c:pt idx="88">
                  <c:v>7.0890481583774101E-4</c:v>
                </c:pt>
                <c:pt idx="89">
                  <c:v>6.4692046726122499E-4</c:v>
                </c:pt>
                <c:pt idx="90">
                  <c:v>5.8570737019181295E-4</c:v>
                </c:pt>
                <c:pt idx="91">
                  <c:v>5.2518956363201098E-4</c:v>
                </c:pt>
                <c:pt idx="92">
                  <c:v>4.65293473098427E-4</c:v>
                </c:pt>
                <c:pt idx="93">
                  <c:v>4.0594581514596901E-4</c:v>
                </c:pt>
                <c:pt idx="94">
                  <c:v>3.4707548911683299E-4</c:v>
                </c:pt>
                <c:pt idx="95">
                  <c:v>2.8861186001449802E-4</c:v>
                </c:pt>
                <c:pt idx="96">
                  <c:v>2.3048592265695301E-4</c:v>
                </c:pt>
                <c:pt idx="97">
                  <c:v>1.7262913752347201E-4</c:v>
                </c:pt>
                <c:pt idx="98">
                  <c:v>1.1497364175738801E-4</c:v>
                </c:pt>
                <c:pt idx="99">
                  <c:v>5.7452332839602998E-5</c:v>
                </c:pt>
                <c:pt idx="100">
                  <c:v>-2.4931872119999998E-9</c:v>
                </c:pt>
                <c:pt idx="101">
                  <c:v>-5.7457284128759002E-5</c:v>
                </c:pt>
                <c:pt idx="102">
                  <c:v>-1.14978625788353E-4</c:v>
                </c:pt>
                <c:pt idx="103">
                  <c:v>-1.7263415793422599E-4</c:v>
                </c:pt>
                <c:pt idx="104">
                  <c:v>-2.3049114679451999E-4</c:v>
                </c:pt>
                <c:pt idx="105">
                  <c:v>-2.8861701139248902E-4</c:v>
                </c:pt>
                <c:pt idx="106">
                  <c:v>-3.4708037856034902E-4</c:v>
                </c:pt>
                <c:pt idx="107">
                  <c:v>-4.0595099562779101E-4</c:v>
                </c:pt>
                <c:pt idx="108">
                  <c:v>-4.6529839164577397E-4</c:v>
                </c:pt>
                <c:pt idx="109">
                  <c:v>-5.2519491873681502E-4</c:v>
                </c:pt>
                <c:pt idx="110">
                  <c:v>-5.8571237605065097E-4</c:v>
                </c:pt>
                <c:pt idx="111">
                  <c:v>-6.46925764158368E-4</c:v>
                </c:pt>
                <c:pt idx="112">
                  <c:v>-7.0890999631956198E-4</c:v>
                </c:pt>
                <c:pt idx="113">
                  <c:v>-7.7174260513856996E-4</c:v>
                </c:pt>
                <c:pt idx="114">
                  <c:v>-8.3550368435680899E-4</c:v>
                </c:pt>
                <c:pt idx="115">
                  <c:v>-9.0027344413101695E-4</c:v>
                </c:pt>
                <c:pt idx="116">
                  <c:v>-9.6613587811589198E-4</c:v>
                </c:pt>
                <c:pt idx="117">
                  <c:v>-1.0331763187423301E-3</c:v>
                </c:pt>
                <c:pt idx="118">
                  <c:v>-1.1014828924089601E-3</c:v>
                </c:pt>
                <c:pt idx="119">
                  <c:v>-1.17114523891359E-3</c:v>
                </c:pt>
                <c:pt idx="120">
                  <c:v>-1.24225649051368E-3</c:v>
                </c:pt>
                <c:pt idx="121">
                  <c:v>-1.31490989588201E-3</c:v>
                </c:pt>
                <c:pt idx="122">
                  <c:v>-1.38920324388891E-3</c:v>
                </c:pt>
                <c:pt idx="123">
                  <c:v>-1.4652332756668301E-3</c:v>
                </c:pt>
                <c:pt idx="124">
                  <c:v>-1.54310103971511E-3</c:v>
                </c:pt>
                <c:pt idx="125">
                  <c:v>-1.6229063039645501E-3</c:v>
                </c:pt>
                <c:pt idx="126">
                  <c:v>-1.70475058257579E-3</c:v>
                </c:pt>
                <c:pt idx="127">
                  <c:v>-1.7887325957417399E-3</c:v>
                </c:pt>
                <c:pt idx="128">
                  <c:v>-1.8749496666714499E-3</c:v>
                </c:pt>
                <c:pt idx="129">
                  <c:v>-1.9634987693279899E-3</c:v>
                </c:pt>
                <c:pt idx="130">
                  <c:v>-2.0544640719890499E-3</c:v>
                </c:pt>
                <c:pt idx="131">
                  <c:v>-2.1479274146258801E-3</c:v>
                </c:pt>
                <c:pt idx="132">
                  <c:v>-2.2439563181251201E-3</c:v>
                </c:pt>
                <c:pt idx="133">
                  <c:v>-2.3426024708896802E-3</c:v>
                </c:pt>
                <c:pt idx="134">
                  <c:v>-2.4438954424113001E-3</c:v>
                </c:pt>
                <c:pt idx="135">
                  <c:v>-2.54783499985933E-3</c:v>
                </c:pt>
                <c:pt idx="136">
                  <c:v>-2.6543887797743E-3</c:v>
                </c:pt>
                <c:pt idx="137">
                  <c:v>-2.7634741272777302E-3</c:v>
                </c:pt>
                <c:pt idx="138">
                  <c:v>-2.8749539051204898E-3</c:v>
                </c:pt>
                <c:pt idx="139">
                  <c:v>-2.9886153060942802E-3</c:v>
                </c:pt>
                <c:pt idx="140">
                  <c:v>-3.1041617039591E-3</c:v>
                </c:pt>
                <c:pt idx="141">
                  <c:v>-3.2211854122579102E-3</c:v>
                </c:pt>
                <c:pt idx="142">
                  <c:v>-3.3391611650586098E-3</c:v>
                </c:pt>
                <c:pt idx="143">
                  <c:v>-3.4574130550026798E-3</c:v>
                </c:pt>
                <c:pt idx="144">
                  <c:v>-3.5751098766922899E-3</c:v>
                </c:pt>
                <c:pt idx="145">
                  <c:v>-3.6912537179887199E-3</c:v>
                </c:pt>
                <c:pt idx="146">
                  <c:v>-3.80467437207698E-3</c:v>
                </c:pt>
                <c:pt idx="147">
                  <c:v>-3.9140558801591396E-3</c:v>
                </c:pt>
                <c:pt idx="148">
                  <c:v>-4.0179705247282904E-3</c:v>
                </c:pt>
                <c:pt idx="149">
                  <c:v>-4.1149361059069599E-3</c:v>
                </c:pt>
                <c:pt idx="150">
                  <c:v>-4.2035030201077401E-3</c:v>
                </c:pt>
                <c:pt idx="151">
                  <c:v>-4.2823292315006204E-3</c:v>
                </c:pt>
                <c:pt idx="152">
                  <c:v>-4.3502743355929799E-3</c:v>
                </c:pt>
                <c:pt idx="153">
                  <c:v>-4.4064521789550703E-3</c:v>
                </c:pt>
                <c:pt idx="154">
                  <c:v>-4.4502606615424104E-3</c:v>
                </c:pt>
                <c:pt idx="155">
                  <c:v>-4.4813859276473496E-3</c:v>
                </c:pt>
                <c:pt idx="156">
                  <c:v>-4.49978234246373E-3</c:v>
                </c:pt>
                <c:pt idx="157">
                  <c:v>-4.5056268572807303E-3</c:v>
                </c:pt>
                <c:pt idx="158">
                  <c:v>-4.4992938637733399E-3</c:v>
                </c:pt>
                <c:pt idx="159">
                  <c:v>-4.4812839478254301E-3</c:v>
                </c:pt>
                <c:pt idx="160">
                  <c:v>-4.4522113166749399E-3</c:v>
                </c:pt>
                <c:pt idx="161">
                  <c:v>-4.4127497822046202E-3</c:v>
                </c:pt>
                <c:pt idx="162">
                  <c:v>-4.3636048212647403E-3</c:v>
                </c:pt>
                <c:pt idx="163">
                  <c:v>-4.3055070564150802E-3</c:v>
                </c:pt>
                <c:pt idx="164">
                  <c:v>-4.2391805909573997E-3</c:v>
                </c:pt>
                <c:pt idx="165">
                  <c:v>-4.1653248481452396E-3</c:v>
                </c:pt>
                <c:pt idx="166">
                  <c:v>-4.0846252813935202E-3</c:v>
                </c:pt>
                <c:pt idx="167">
                  <c:v>-3.9977305568754604E-3</c:v>
                </c:pt>
                <c:pt idx="168">
                  <c:v>-3.9052572101354599E-3</c:v>
                </c:pt>
                <c:pt idx="169">
                  <c:v>-3.8077833596616901E-3</c:v>
                </c:pt>
                <c:pt idx="170">
                  <c:v>-3.7058487068861701E-3</c:v>
                </c:pt>
                <c:pt idx="171">
                  <c:v>-3.5999580286443199E-3</c:v>
                </c:pt>
                <c:pt idx="172">
                  <c:v>-3.49057791754603E-3</c:v>
                </c:pt>
                <c:pt idx="173">
                  <c:v>-3.3781360834836899E-3</c:v>
                </c:pt>
                <c:pt idx="174">
                  <c:v>-3.2630288042127999E-3</c:v>
                </c:pt>
                <c:pt idx="175">
                  <c:v>-3.1456178985536098E-3</c:v>
                </c:pt>
                <c:pt idx="176">
                  <c:v>-3.0262297950684998E-3</c:v>
                </c:pt>
                <c:pt idx="177">
                  <c:v>-2.9051643796265099E-3</c:v>
                </c:pt>
                <c:pt idx="178">
                  <c:v>-2.7826868463307602E-3</c:v>
                </c:pt>
                <c:pt idx="179">
                  <c:v>-2.65903794206678E-3</c:v>
                </c:pt>
                <c:pt idx="180">
                  <c:v>-2.53443187102675E-3</c:v>
                </c:pt>
                <c:pt idx="181">
                  <c:v>-2.4090546648949298E-3</c:v>
                </c:pt>
                <c:pt idx="182">
                  <c:v>-2.2830718662589702E-3</c:v>
                </c:pt>
                <c:pt idx="183">
                  <c:v>-2.1566259674727899E-3</c:v>
                </c:pt>
                <c:pt idx="184">
                  <c:v>-2.0298410672694401E-3</c:v>
                </c:pt>
                <c:pt idx="185">
                  <c:v>-1.9028210081159999E-3</c:v>
                </c:pt>
                <c:pt idx="186">
                  <c:v>-1.7756527522578801E-3</c:v>
                </c:pt>
                <c:pt idx="187">
                  <c:v>-1.64840836077928E-3</c:v>
                </c:pt>
                <c:pt idx="188">
                  <c:v>-1.52114511001855E-3</c:v>
                </c:pt>
                <c:pt idx="189">
                  <c:v>-1.39390875119715E-3</c:v>
                </c:pt>
                <c:pt idx="190">
                  <c:v>-1.2667329283431101E-3</c:v>
                </c:pt>
                <c:pt idx="191">
                  <c:v>-1.1396413901820701E-3</c:v>
                </c:pt>
                <c:pt idx="192">
                  <c:v>-1.01264973636716E-3</c:v>
                </c:pt>
                <c:pt idx="193">
                  <c:v>-8.85764718987048E-4</c:v>
                </c:pt>
                <c:pt idx="194">
                  <c:v>-7.5898622162640095E-4</c:v>
                </c:pt>
                <c:pt idx="195">
                  <c:v>-6.3231028616428397E-4</c:v>
                </c:pt>
                <c:pt idx="196">
                  <c:v>-5.0572602776810505E-4</c:v>
                </c:pt>
                <c:pt idx="197">
                  <c:v>-3.7922011688351599E-4</c:v>
                </c:pt>
                <c:pt idx="198">
                  <c:v>-2.5277564418502201E-4</c:v>
                </c:pt>
                <c:pt idx="199">
                  <c:v>-1.2637313921004501E-4</c:v>
                </c:pt>
                <c:pt idx="200">
                  <c:v>7.8635853379999993E-9</c:v>
                </c:pt>
                <c:pt idx="201">
                  <c:v>1.26388884382322E-4</c:v>
                </c:pt>
                <c:pt idx="202">
                  <c:v>2.5279138935729899E-4</c:v>
                </c:pt>
                <c:pt idx="203">
                  <c:v>3.7923594936728499E-4</c:v>
                </c:pt>
                <c:pt idx="204">
                  <c:v>5.0574186025187395E-4</c:v>
                </c:pt>
                <c:pt idx="205">
                  <c:v>6.3232571119442604E-4</c:v>
                </c:pt>
                <c:pt idx="206">
                  <c:v>7.5900205411016898E-4</c:v>
                </c:pt>
                <c:pt idx="207">
                  <c:v>8.8578002760186802E-4</c:v>
                </c:pt>
                <c:pt idx="208">
                  <c:v>1.01266568526625E-3</c:v>
                </c:pt>
                <c:pt idx="209">
                  <c:v>1.13965745549649E-3</c:v>
                </c:pt>
                <c:pt idx="210">
                  <c:v>1.26674864441156E-3</c:v>
                </c:pt>
                <c:pt idx="211">
                  <c:v>1.3939244672656001E-3</c:v>
                </c:pt>
                <c:pt idx="212">
                  <c:v>1.52116082608699E-3</c:v>
                </c:pt>
                <c:pt idx="213">
                  <c:v>1.6484240768477299E-3</c:v>
                </c:pt>
                <c:pt idx="214">
                  <c:v>1.77566846832633E-3</c:v>
                </c:pt>
                <c:pt idx="215">
                  <c:v>1.90283637493848E-3</c:v>
                </c:pt>
                <c:pt idx="216">
                  <c:v>2.0298571325838501E-3</c:v>
                </c:pt>
                <c:pt idx="217">
                  <c:v>2.15664156712591E-3</c:v>
                </c:pt>
                <c:pt idx="218">
                  <c:v>2.2830870002508098E-3</c:v>
                </c:pt>
                <c:pt idx="219">
                  <c:v>2.4090695660561301E-3</c:v>
                </c:pt>
                <c:pt idx="220">
                  <c:v>2.5344463065266601E-3</c:v>
                </c:pt>
                <c:pt idx="221">
                  <c:v>2.6590533088892698E-3</c:v>
                </c:pt>
                <c:pt idx="222">
                  <c:v>2.78270104900002E-3</c:v>
                </c:pt>
                <c:pt idx="223">
                  <c:v>2.90517881512641E-3</c:v>
                </c:pt>
                <c:pt idx="224">
                  <c:v>3.0262451618909801E-3</c:v>
                </c:pt>
                <c:pt idx="225">
                  <c:v>3.1456323340535099E-3</c:v>
                </c:pt>
                <c:pt idx="226">
                  <c:v>3.2630425412207799E-3</c:v>
                </c:pt>
                <c:pt idx="227">
                  <c:v>3.37815005332231E-3</c:v>
                </c:pt>
                <c:pt idx="228">
                  <c:v>3.4905909560620698E-3</c:v>
                </c:pt>
                <c:pt idx="229">
                  <c:v>3.59997083432972E-3</c:v>
                </c:pt>
                <c:pt idx="230">
                  <c:v>3.7058603484183498E-3</c:v>
                </c:pt>
                <c:pt idx="231">
                  <c:v>3.8077938370406602E-3</c:v>
                </c:pt>
                <c:pt idx="232">
                  <c:v>3.9052679203450602E-3</c:v>
                </c:pt>
                <c:pt idx="233">
                  <c:v>3.9977403357624999E-3</c:v>
                </c:pt>
                <c:pt idx="234">
                  <c:v>4.0846350602805597E-3</c:v>
                </c:pt>
                <c:pt idx="235">
                  <c:v>4.1653327643871299E-3</c:v>
                </c:pt>
                <c:pt idx="236">
                  <c:v>4.23918617889285E-3</c:v>
                </c:pt>
                <c:pt idx="237">
                  <c:v>4.3055145069956701E-3</c:v>
                </c:pt>
                <c:pt idx="238">
                  <c:v>4.36361134052276E-3</c:v>
                </c:pt>
                <c:pt idx="239">
                  <c:v>4.4127525761723501E-3</c:v>
                </c:pt>
                <c:pt idx="240">
                  <c:v>4.4522150419652401E-3</c:v>
                </c:pt>
                <c:pt idx="241">
                  <c:v>4.4812862761318597E-3</c:v>
                </c:pt>
                <c:pt idx="242">
                  <c:v>4.4992920011281898E-3</c:v>
                </c:pt>
                <c:pt idx="243">
                  <c:v>4.5056249946355802E-3</c:v>
                </c:pt>
                <c:pt idx="244">
                  <c:v>4.4997772201895696E-3</c:v>
                </c:pt>
                <c:pt idx="245">
                  <c:v>4.4813794083893299E-3</c:v>
                </c:pt>
                <c:pt idx="246">
                  <c:v>4.4502546079456798E-3</c:v>
                </c:pt>
                <c:pt idx="247">
                  <c:v>4.4064433313906097E-3</c:v>
                </c:pt>
                <c:pt idx="248">
                  <c:v>4.3502654880285202E-3</c:v>
                </c:pt>
                <c:pt idx="249">
                  <c:v>4.2823171243071504E-3</c:v>
                </c:pt>
                <c:pt idx="250">
                  <c:v>4.2034899815916998E-3</c:v>
                </c:pt>
                <c:pt idx="251">
                  <c:v>4.1149216704070499E-3</c:v>
                </c:pt>
                <c:pt idx="252">
                  <c:v>4.0179565548896703E-3</c:v>
                </c:pt>
                <c:pt idx="253">
                  <c:v>3.9140428416430898E-3</c:v>
                </c:pt>
                <c:pt idx="254">
                  <c:v>3.8046592380851499E-3</c:v>
                </c:pt>
                <c:pt idx="255">
                  <c:v>3.69123881682753E-3</c:v>
                </c:pt>
                <c:pt idx="256">
                  <c:v>3.57509450986981E-3</c:v>
                </c:pt>
                <c:pt idx="257">
                  <c:v>3.4573969896882699E-3</c:v>
                </c:pt>
                <c:pt idx="258">
                  <c:v>3.33914416842162E-3</c:v>
                </c:pt>
                <c:pt idx="259">
                  <c:v>3.2211709767580002E-3</c:v>
                </c:pt>
                <c:pt idx="260">
                  <c:v>3.10414610430598E-3</c:v>
                </c:pt>
                <c:pt idx="261">
                  <c:v>2.98860063776373E-3</c:v>
                </c:pt>
                <c:pt idx="262">
                  <c:v>2.8749390039592899E-3</c:v>
                </c:pt>
                <c:pt idx="263">
                  <c:v>2.7634606231004E-3</c:v>
                </c:pt>
                <c:pt idx="264">
                  <c:v>2.6543741114437502E-3</c:v>
                </c:pt>
                <c:pt idx="265">
                  <c:v>2.5478214956819998E-3</c:v>
                </c:pt>
                <c:pt idx="266">
                  <c:v>2.44388217106461E-3</c:v>
                </c:pt>
                <c:pt idx="267">
                  <c:v>2.3425891995429902E-3</c:v>
                </c:pt>
                <c:pt idx="268">
                  <c:v>2.2439444437622998E-3</c:v>
                </c:pt>
                <c:pt idx="269">
                  <c:v>2.14791460894048E-3</c:v>
                </c:pt>
                <c:pt idx="270">
                  <c:v>2.0544524304568698E-3</c:v>
                </c:pt>
                <c:pt idx="271">
                  <c:v>1.9634864293038802E-3</c:v>
                </c:pt>
                <c:pt idx="272">
                  <c:v>1.8749381415545899E-3</c:v>
                </c:pt>
                <c:pt idx="273">
                  <c:v>1.7887216527014899E-3</c:v>
                </c:pt>
                <c:pt idx="274">
                  <c:v>1.7047395231202199E-3</c:v>
                </c:pt>
                <c:pt idx="275">
                  <c:v>1.62289617583155E-3</c:v>
                </c:pt>
                <c:pt idx="276">
                  <c:v>1.5430909115821099E-3</c:v>
                </c:pt>
                <c:pt idx="277">
                  <c:v>1.46522338036447E-3</c:v>
                </c:pt>
                <c:pt idx="278">
                  <c:v>1.3891929993405899E-3</c:v>
                </c:pt>
                <c:pt idx="279">
                  <c:v>1.3148996513336899E-3</c:v>
                </c:pt>
                <c:pt idx="280">
                  <c:v>1.2422468280419701E-3</c:v>
                </c:pt>
                <c:pt idx="281">
                  <c:v>1.1711361585184899E-3</c:v>
                </c:pt>
                <c:pt idx="282">
                  <c:v>1.1014739284291801E-3</c:v>
                </c:pt>
                <c:pt idx="283">
                  <c:v>1.0331677040085201E-3</c:v>
                </c:pt>
                <c:pt idx="284">
                  <c:v>9.6612697234377298E-4</c:v>
                </c:pt>
                <c:pt idx="285">
                  <c:v>9.0026494581252304E-4</c:v>
                </c:pt>
                <c:pt idx="286">
                  <c:v>8.3549506962299304E-4</c:v>
                </c:pt>
                <c:pt idx="287">
                  <c:v>7.7173463068902503E-4</c:v>
                </c:pt>
                <c:pt idx="288">
                  <c:v>7.0890202187001705E-4</c:v>
                </c:pt>
                <c:pt idx="289">
                  <c:v>6.4691755687817899E-4</c:v>
                </c:pt>
                <c:pt idx="290">
                  <c:v>5.85704809054732E-4</c:v>
                </c:pt>
                <c:pt idx="291">
                  <c:v>5.2518735174089703E-4</c:v>
                </c:pt>
                <c:pt idx="292">
                  <c:v>4.6529082464985501E-4</c:v>
                </c:pt>
                <c:pt idx="293">
                  <c:v>4.0594357415102401E-4</c:v>
                </c:pt>
                <c:pt idx="294">
                  <c:v>3.4707298618741301E-4</c:v>
                </c:pt>
                <c:pt idx="295">
                  <c:v>2.8860956081189199E-4</c:v>
                </c:pt>
                <c:pt idx="296">
                  <c:v>2.3048372531775399E-4</c:v>
                </c:pt>
                <c:pt idx="297">
                  <c:v>1.72626794665121E-4</c:v>
                </c:pt>
                <c:pt idx="298">
                  <c:v>1.1497148807393401E-4</c:v>
                </c:pt>
                <c:pt idx="299">
                  <c:v>5.7450139138382003E-5</c:v>
                </c:pt>
                <c:pt idx="300">
                  <c:v>-4.4873047500000003E-9</c:v>
                </c:pt>
                <c:pt idx="301">
                  <c:v>-5.7459234085400003E-5</c:v>
                </c:pt>
                <c:pt idx="302">
                  <c:v>-1.14980735816061E-4</c:v>
                </c:pt>
                <c:pt idx="303">
                  <c:v>-1.72636238858104E-4</c:v>
                </c:pt>
                <c:pt idx="304">
                  <c:v>-2.30492965783924E-4</c:v>
                </c:pt>
                <c:pt idx="305">
                  <c:v>-2.8861875762231599E-4</c:v>
                </c:pt>
                <c:pt idx="306">
                  <c:v>-3.4708264865912502E-4</c:v>
                </c:pt>
                <c:pt idx="307">
                  <c:v>-4.05952916480601E-4</c:v>
                </c:pt>
                <c:pt idx="308">
                  <c:v>-4.65300428913906E-4</c:v>
                </c:pt>
                <c:pt idx="309">
                  <c:v>-5.2519707242026903E-4</c:v>
                </c:pt>
                <c:pt idx="310">
                  <c:v>-5.8571482077240901E-4</c:v>
                </c:pt>
                <c:pt idx="311">
                  <c:v>-6.4692780142649997E-4</c:v>
                </c:pt>
                <c:pt idx="312">
                  <c:v>-7.0891232462599895E-4</c:v>
                </c:pt>
                <c:pt idx="313">
                  <c:v>-7.7174516627565005E-4</c:v>
                </c:pt>
                <c:pt idx="314">
                  <c:v>-8.35505547001958E-4</c:v>
                </c:pt>
                <c:pt idx="315">
                  <c:v>-9.0027577243745305E-4</c:v>
                </c:pt>
                <c:pt idx="316">
                  <c:v>-9.6613809000700701E-4</c:v>
                </c:pt>
                <c:pt idx="317">
                  <c:v>-1.03317887987941E-3</c:v>
                </c:pt>
                <c:pt idx="318">
                  <c:v>-1.10148510430008E-3</c:v>
                </c:pt>
                <c:pt idx="319">
                  <c:v>-1.1711476836353499E-3</c:v>
                </c:pt>
                <c:pt idx="320">
                  <c:v>-1.2422587024047899E-3</c:v>
                </c:pt>
                <c:pt idx="321">
                  <c:v>-1.31491245701909E-3</c:v>
                </c:pt>
                <c:pt idx="322">
                  <c:v>-1.38920545578002E-3</c:v>
                </c:pt>
                <c:pt idx="323">
                  <c:v>-1.46523653529584E-3</c:v>
                </c:pt>
                <c:pt idx="324">
                  <c:v>-1.5431040665134701E-3</c:v>
                </c:pt>
                <c:pt idx="325">
                  <c:v>-1.6229099128395299E-3</c:v>
                </c:pt>
                <c:pt idx="326">
                  <c:v>-1.7047533765435199E-3</c:v>
                </c:pt>
                <c:pt idx="327">
                  <c:v>-1.7887359717860801E-3</c:v>
                </c:pt>
                <c:pt idx="328">
                  <c:v>-1.8749542068690001E-3</c:v>
                </c:pt>
                <c:pt idx="329">
                  <c:v>-1.9635020289570002E-3</c:v>
                </c:pt>
                <c:pt idx="330">
                  <c:v>-2.0544675644487099E-3</c:v>
                </c:pt>
                <c:pt idx="331">
                  <c:v>-2.1479320712387501E-3</c:v>
                </c:pt>
                <c:pt idx="332">
                  <c:v>-2.2439609747380001E-3</c:v>
                </c:pt>
                <c:pt idx="333">
                  <c:v>-2.34260689467191E-3</c:v>
                </c:pt>
                <c:pt idx="334">
                  <c:v>-2.4438989348709501E-3</c:v>
                </c:pt>
                <c:pt idx="335">
                  <c:v>-2.5478398893028502E-3</c:v>
                </c:pt>
                <c:pt idx="336">
                  <c:v>-2.65439343638718E-3</c:v>
                </c:pt>
                <c:pt idx="337">
                  <c:v>-2.7634806465357499E-3</c:v>
                </c:pt>
                <c:pt idx="338">
                  <c:v>-2.8749592602252899E-3</c:v>
                </c:pt>
                <c:pt idx="339">
                  <c:v>-2.9886211268603802E-3</c:v>
                </c:pt>
                <c:pt idx="340">
                  <c:v>-3.1041658949106901E-3</c:v>
                </c:pt>
                <c:pt idx="341">
                  <c:v>-3.2211919315159299E-3</c:v>
                </c:pt>
                <c:pt idx="342">
                  <c:v>-3.33916605450213E-3</c:v>
                </c:pt>
                <c:pt idx="343">
                  <c:v>-3.45741910859942E-3</c:v>
                </c:pt>
                <c:pt idx="344">
                  <c:v>-3.5751156974583799E-3</c:v>
                </c:pt>
                <c:pt idx="345">
                  <c:v>-3.6912600044160999E-3</c:v>
                </c:pt>
                <c:pt idx="346">
                  <c:v>-3.80468252114951E-3</c:v>
                </c:pt>
                <c:pt idx="347">
                  <c:v>-3.9140637964010204E-3</c:v>
                </c:pt>
                <c:pt idx="348">
                  <c:v>-4.0179779753088899E-3</c:v>
                </c:pt>
                <c:pt idx="349">
                  <c:v>-4.1149440221488398E-3</c:v>
                </c:pt>
                <c:pt idx="350">
                  <c:v>-4.20350581407547E-3</c:v>
                </c:pt>
                <c:pt idx="351">
                  <c:v>-4.2823343537747799E-3</c:v>
                </c:pt>
                <c:pt idx="352">
                  <c:v>-4.3502789922058504E-3</c:v>
                </c:pt>
                <c:pt idx="353">
                  <c:v>-4.4064568355679503E-3</c:v>
                </c:pt>
                <c:pt idx="354">
                  <c:v>-4.4502648524939997E-3</c:v>
                </c:pt>
                <c:pt idx="355">
                  <c:v>-4.48139104992151E-3</c:v>
                </c:pt>
                <c:pt idx="356">
                  <c:v>-4.4997846707701596E-3</c:v>
                </c:pt>
                <c:pt idx="357">
                  <c:v>-4.5056301169097398E-3</c:v>
                </c:pt>
                <c:pt idx="358">
                  <c:v>-4.4992938637733399E-3</c:v>
                </c:pt>
                <c:pt idx="359">
                  <c:v>-4.4812848791480004E-3</c:v>
                </c:pt>
                <c:pt idx="360">
                  <c:v>-4.4522108510136604E-3</c:v>
                </c:pt>
                <c:pt idx="361">
                  <c:v>-4.4127479195594701E-3</c:v>
                </c:pt>
                <c:pt idx="362">
                  <c:v>-4.3636052869260302E-3</c:v>
                </c:pt>
                <c:pt idx="363">
                  <c:v>-4.3055065907537902E-3</c:v>
                </c:pt>
                <c:pt idx="364">
                  <c:v>-4.2391791939735404E-3</c:v>
                </c:pt>
                <c:pt idx="365">
                  <c:v>-4.1653239168226702E-3</c:v>
                </c:pt>
                <c:pt idx="366">
                  <c:v>-4.0846224874257998E-3</c:v>
                </c:pt>
                <c:pt idx="367">
                  <c:v>-3.9977263659238798E-3</c:v>
                </c:pt>
                <c:pt idx="368">
                  <c:v>-3.90525278635323E-3</c:v>
                </c:pt>
                <c:pt idx="369">
                  <c:v>-3.8077784702181799E-3</c:v>
                </c:pt>
                <c:pt idx="370">
                  <c:v>-3.7058449815958699E-3</c:v>
                </c:pt>
                <c:pt idx="371">
                  <c:v>-3.5999522078782298E-3</c:v>
                </c:pt>
                <c:pt idx="372">
                  <c:v>-3.4905732609331599E-3</c:v>
                </c:pt>
                <c:pt idx="373">
                  <c:v>-3.3781311940401701E-3</c:v>
                </c:pt>
                <c:pt idx="374">
                  <c:v>-3.2630243804305701E-3</c:v>
                </c:pt>
                <c:pt idx="375">
                  <c:v>-3.1456125434488002E-3</c:v>
                </c:pt>
                <c:pt idx="376">
                  <c:v>-3.0262239743024102E-3</c:v>
                </c:pt>
                <c:pt idx="377">
                  <c:v>-2.90515809319913E-3</c:v>
                </c:pt>
                <c:pt idx="378">
                  <c:v>-2.78268079273402E-3</c:v>
                </c:pt>
                <c:pt idx="379">
                  <c:v>-2.65903212130069E-3</c:v>
                </c:pt>
                <c:pt idx="380">
                  <c:v>-2.53442372195422E-3</c:v>
                </c:pt>
                <c:pt idx="381">
                  <c:v>-2.4090472143143398E-3</c:v>
                </c:pt>
                <c:pt idx="382">
                  <c:v>-2.2830648813396601E-3</c:v>
                </c:pt>
                <c:pt idx="383">
                  <c:v>-2.1566187497228302E-3</c:v>
                </c:pt>
                <c:pt idx="384">
                  <c:v>-2.0298336166888402E-3</c:v>
                </c:pt>
                <c:pt idx="385">
                  <c:v>-1.90281367395073E-3</c:v>
                </c:pt>
                <c:pt idx="386">
                  <c:v>-1.77564518526196E-3</c:v>
                </c:pt>
                <c:pt idx="387">
                  <c:v>-1.64840079378336E-3</c:v>
                </c:pt>
                <c:pt idx="388">
                  <c:v>-1.5211370773613401E-3</c:v>
                </c:pt>
                <c:pt idx="389">
                  <c:v>-1.39390048570931E-3</c:v>
                </c:pt>
                <c:pt idx="390">
                  <c:v>-1.2667246628552599E-3</c:v>
                </c:pt>
                <c:pt idx="391">
                  <c:v>-1.13963347394019E-3</c:v>
                </c:pt>
                <c:pt idx="392">
                  <c:v>-1.01264170370996E-3</c:v>
                </c:pt>
                <c:pt idx="393">
                  <c:v>-8.8575616246089296E-4</c:v>
                </c:pt>
                <c:pt idx="394">
                  <c:v>-7.5897783972322897E-4</c:v>
                </c:pt>
                <c:pt idx="395">
                  <c:v>-6.3230167143046899E-4</c:v>
                </c:pt>
                <c:pt idx="396">
                  <c:v>-5.0571723841130701E-4</c:v>
                </c:pt>
                <c:pt idx="397">
                  <c:v>-3.7921115290373602E-4</c:v>
                </c:pt>
                <c:pt idx="398">
                  <c:v>-2.52766505582258E-4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28A8-453D-B12A-1B7BA7493E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46389656"/>
        <c:axId val="646389984"/>
      </c:scatterChart>
      <c:valAx>
        <c:axId val="646389656"/>
        <c:scaling>
          <c:orientation val="minMax"/>
          <c:max val="6.28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r-HR" sz="1000" b="0" i="0" u="none" strike="noStrike" baseline="0">
                    <a:effectLst/>
                  </a:rPr>
                  <a:t> </a:t>
                </a:r>
                <a:r>
                  <a:rPr lang="hr-HR" sz="1000" b="1" i="0" u="none" strike="noStrike" baseline="0">
                    <a:effectLst/>
                  </a:rPr>
                  <a:t>𝜃</a:t>
                </a:r>
                <a:r>
                  <a:rPr lang="hr-HR" sz="1000" b="0" i="0" u="none" strike="noStrike" baseline="0">
                    <a:effectLst/>
                  </a:rPr>
                  <a:t> </a:t>
                </a:r>
                <a:r>
                  <a:rPr lang="hr-HR" b="1"/>
                  <a:t>[rad]</a:t>
                </a:r>
                <a:endParaRPr lang="en-US" b="1"/>
              </a:p>
            </c:rich>
          </c:tx>
          <c:layout>
            <c:manualLayout>
              <c:xMode val="edge"/>
              <c:yMode val="edge"/>
              <c:x val="0.48246578666717754"/>
              <c:y val="0.9494192580623879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r-Latn-R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646389984"/>
        <c:crosses val="autoZero"/>
        <c:crossBetween val="midCat"/>
        <c:majorUnit val="0.78500000000000003"/>
      </c:valAx>
      <c:valAx>
        <c:axId val="646389984"/>
        <c:scaling>
          <c:orientation val="minMax"/>
          <c:max val="6.0000000000000019E-3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r-HR" sz="1000" b="1" i="0" u="none" strike="noStrike" baseline="0">
                    <a:effectLst/>
                  </a:rPr>
                  <a:t>B [T]</a:t>
                </a:r>
                <a:endParaRPr lang="en-US" b="1"/>
              </a:p>
            </c:rich>
          </c:tx>
          <c:layout>
            <c:manualLayout>
              <c:xMode val="edge"/>
              <c:yMode val="edge"/>
              <c:x val="1.0525828432029938E-3"/>
              <c:y val="0.4454151190824798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r-Latn-R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6463896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469630371204781"/>
          <c:y val="3.7727881596751757E-5"/>
          <c:w val="0.50275111596451905"/>
          <c:h val="4.7629461219972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3637421116263501"/>
          <c:y val="5.43486506254501E-2"/>
          <c:w val="0.83032707716853826"/>
          <c:h val="0.88329894770293682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 preciznije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Sheet1!$A$2:$A$401</c:f>
              <c:numCache>
                <c:formatCode>General</c:formatCode>
                <c:ptCount val="400"/>
                <c:pt idx="0">
                  <c:v>0</c:v>
                </c:pt>
                <c:pt idx="1">
                  <c:v>1.5707963267948967E-2</c:v>
                </c:pt>
                <c:pt idx="2">
                  <c:v>3.1415926535897934E-2</c:v>
                </c:pt>
                <c:pt idx="3">
                  <c:v>4.7123889803846901E-2</c:v>
                </c:pt>
                <c:pt idx="4">
                  <c:v>6.2831853071795868E-2</c:v>
                </c:pt>
                <c:pt idx="5">
                  <c:v>7.8539816339744828E-2</c:v>
                </c:pt>
                <c:pt idx="6">
                  <c:v>9.4247779607693788E-2</c:v>
                </c:pt>
                <c:pt idx="7">
                  <c:v>0.10995574287564275</c:v>
                </c:pt>
                <c:pt idx="8">
                  <c:v>0.12566370614359171</c:v>
                </c:pt>
                <c:pt idx="9">
                  <c:v>0.14137166941154067</c:v>
                </c:pt>
                <c:pt idx="10">
                  <c:v>0.15707963267948963</c:v>
                </c:pt>
                <c:pt idx="11">
                  <c:v>0.17278759594743859</c:v>
                </c:pt>
                <c:pt idx="12">
                  <c:v>0.18849555921538755</c:v>
                </c:pt>
                <c:pt idx="13">
                  <c:v>0.20420352248333651</c:v>
                </c:pt>
                <c:pt idx="14">
                  <c:v>0.21991148575128547</c:v>
                </c:pt>
                <c:pt idx="15">
                  <c:v>0.23561944901923443</c:v>
                </c:pt>
                <c:pt idx="16">
                  <c:v>0.25132741228718342</c:v>
                </c:pt>
                <c:pt idx="17">
                  <c:v>0.2670353755551324</c:v>
                </c:pt>
                <c:pt idx="18">
                  <c:v>0.28274333882308139</c:v>
                </c:pt>
                <c:pt idx="19">
                  <c:v>0.29845130209103038</c:v>
                </c:pt>
                <c:pt idx="20">
                  <c:v>0.31415926535897937</c:v>
                </c:pt>
                <c:pt idx="21">
                  <c:v>0.32986722862692835</c:v>
                </c:pt>
                <c:pt idx="22">
                  <c:v>0.34557519189487734</c:v>
                </c:pt>
                <c:pt idx="23">
                  <c:v>0.36128315516282633</c:v>
                </c:pt>
                <c:pt idx="24">
                  <c:v>0.37699111843077532</c:v>
                </c:pt>
                <c:pt idx="25">
                  <c:v>0.39269908169872431</c:v>
                </c:pt>
                <c:pt idx="26">
                  <c:v>0.40840704496667329</c:v>
                </c:pt>
                <c:pt idx="27">
                  <c:v>0.42411500823462228</c:v>
                </c:pt>
                <c:pt idx="28">
                  <c:v>0.43982297150257127</c:v>
                </c:pt>
                <c:pt idx="29">
                  <c:v>0.45553093477052026</c:v>
                </c:pt>
                <c:pt idx="30">
                  <c:v>0.47123889803846924</c:v>
                </c:pt>
                <c:pt idx="31">
                  <c:v>0.48694686130641823</c:v>
                </c:pt>
                <c:pt idx="32">
                  <c:v>0.50265482457436717</c:v>
                </c:pt>
                <c:pt idx="33">
                  <c:v>0.51836278784231615</c:v>
                </c:pt>
                <c:pt idx="34">
                  <c:v>0.53407075111026514</c:v>
                </c:pt>
                <c:pt idx="35">
                  <c:v>0.54977871437821413</c:v>
                </c:pt>
                <c:pt idx="36">
                  <c:v>0.56548667764616312</c:v>
                </c:pt>
                <c:pt idx="37">
                  <c:v>0.5811946409141121</c:v>
                </c:pt>
                <c:pt idx="38">
                  <c:v>0.59690260418206109</c:v>
                </c:pt>
                <c:pt idx="39">
                  <c:v>0.61261056745001008</c:v>
                </c:pt>
                <c:pt idx="40">
                  <c:v>0.62831853071795907</c:v>
                </c:pt>
                <c:pt idx="41">
                  <c:v>0.64402649398590806</c:v>
                </c:pt>
                <c:pt idx="42">
                  <c:v>0.65973445725385704</c:v>
                </c:pt>
                <c:pt idx="43">
                  <c:v>0.67544242052180603</c:v>
                </c:pt>
                <c:pt idx="44">
                  <c:v>0.69115038378975502</c:v>
                </c:pt>
                <c:pt idx="45">
                  <c:v>0.70685834705770401</c:v>
                </c:pt>
                <c:pt idx="46">
                  <c:v>0.72256631032565299</c:v>
                </c:pt>
                <c:pt idx="47">
                  <c:v>0.73827427359360198</c:v>
                </c:pt>
                <c:pt idx="48">
                  <c:v>0.75398223686155097</c:v>
                </c:pt>
                <c:pt idx="49">
                  <c:v>0.76969020012949996</c:v>
                </c:pt>
                <c:pt idx="50">
                  <c:v>0.78539816339744895</c:v>
                </c:pt>
                <c:pt idx="51">
                  <c:v>0.80110612666539793</c:v>
                </c:pt>
                <c:pt idx="52">
                  <c:v>0.81681408993334692</c:v>
                </c:pt>
                <c:pt idx="53">
                  <c:v>0.83252205320129591</c:v>
                </c:pt>
                <c:pt idx="54">
                  <c:v>0.8482300164692449</c:v>
                </c:pt>
                <c:pt idx="55">
                  <c:v>0.86393797973719388</c:v>
                </c:pt>
                <c:pt idx="56">
                  <c:v>0.87964594300514287</c:v>
                </c:pt>
                <c:pt idx="57">
                  <c:v>0.89535390627309186</c:v>
                </c:pt>
                <c:pt idx="58">
                  <c:v>0.91106186954104085</c:v>
                </c:pt>
                <c:pt idx="59">
                  <c:v>0.92676983280898984</c:v>
                </c:pt>
                <c:pt idx="60">
                  <c:v>0.94247779607693882</c:v>
                </c:pt>
                <c:pt idx="61">
                  <c:v>0.95818575934488781</c:v>
                </c:pt>
                <c:pt idx="62">
                  <c:v>0.9738937226128368</c:v>
                </c:pt>
                <c:pt idx="63">
                  <c:v>0.98960168588078579</c:v>
                </c:pt>
                <c:pt idx="64">
                  <c:v>1.0053096491487348</c:v>
                </c:pt>
                <c:pt idx="65">
                  <c:v>1.0210176124166837</c:v>
                </c:pt>
                <c:pt idx="66">
                  <c:v>1.0367255756846325</c:v>
                </c:pt>
                <c:pt idx="67">
                  <c:v>1.0524335389525814</c:v>
                </c:pt>
                <c:pt idx="68">
                  <c:v>1.0681415022205303</c:v>
                </c:pt>
                <c:pt idx="69">
                  <c:v>1.0838494654884792</c:v>
                </c:pt>
                <c:pt idx="70">
                  <c:v>1.099557428756428</c:v>
                </c:pt>
                <c:pt idx="71">
                  <c:v>1.1152653920243769</c:v>
                </c:pt>
                <c:pt idx="72">
                  <c:v>1.1309733552923258</c:v>
                </c:pt>
                <c:pt idx="73">
                  <c:v>1.1466813185602747</c:v>
                </c:pt>
                <c:pt idx="74">
                  <c:v>1.1623892818282235</c:v>
                </c:pt>
                <c:pt idx="75">
                  <c:v>1.1780972450961724</c:v>
                </c:pt>
                <c:pt idx="76">
                  <c:v>1.1938052083641213</c:v>
                </c:pt>
                <c:pt idx="77">
                  <c:v>1.2095131716320702</c:v>
                </c:pt>
                <c:pt idx="78">
                  <c:v>1.225221134900019</c:v>
                </c:pt>
                <c:pt idx="79">
                  <c:v>1.2409290981679679</c:v>
                </c:pt>
                <c:pt idx="80">
                  <c:v>1.2566370614359168</c:v>
                </c:pt>
                <c:pt idx="81">
                  <c:v>1.2723450247038657</c:v>
                </c:pt>
                <c:pt idx="82">
                  <c:v>1.2880529879718146</c:v>
                </c:pt>
                <c:pt idx="83">
                  <c:v>1.3037609512397634</c:v>
                </c:pt>
                <c:pt idx="84">
                  <c:v>1.3194689145077123</c:v>
                </c:pt>
                <c:pt idx="85">
                  <c:v>1.3351768777756612</c:v>
                </c:pt>
                <c:pt idx="86">
                  <c:v>1.3508848410436101</c:v>
                </c:pt>
                <c:pt idx="87">
                  <c:v>1.3665928043115589</c:v>
                </c:pt>
                <c:pt idx="88">
                  <c:v>1.3823007675795078</c:v>
                </c:pt>
                <c:pt idx="89">
                  <c:v>1.3980087308474567</c:v>
                </c:pt>
                <c:pt idx="90">
                  <c:v>1.4137166941154056</c:v>
                </c:pt>
                <c:pt idx="91">
                  <c:v>1.4294246573833544</c:v>
                </c:pt>
                <c:pt idx="92">
                  <c:v>1.4451326206513033</c:v>
                </c:pt>
                <c:pt idx="93">
                  <c:v>1.4608405839192522</c:v>
                </c:pt>
                <c:pt idx="94">
                  <c:v>1.4765485471872011</c:v>
                </c:pt>
                <c:pt idx="95">
                  <c:v>1.49225651045515</c:v>
                </c:pt>
                <c:pt idx="96">
                  <c:v>1.5079644737230988</c:v>
                </c:pt>
                <c:pt idx="97">
                  <c:v>1.5236724369910477</c:v>
                </c:pt>
                <c:pt idx="98">
                  <c:v>1.5393804002589966</c:v>
                </c:pt>
                <c:pt idx="99">
                  <c:v>1.5550883635269455</c:v>
                </c:pt>
                <c:pt idx="100">
                  <c:v>1.5707963267948943</c:v>
                </c:pt>
                <c:pt idx="101">
                  <c:v>1.5865042900628432</c:v>
                </c:pt>
                <c:pt idx="102">
                  <c:v>1.6022122533307921</c:v>
                </c:pt>
                <c:pt idx="103">
                  <c:v>1.617920216598741</c:v>
                </c:pt>
                <c:pt idx="104">
                  <c:v>1.6336281798666898</c:v>
                </c:pt>
                <c:pt idx="105">
                  <c:v>1.6493361431346387</c:v>
                </c:pt>
                <c:pt idx="106">
                  <c:v>1.6650441064025876</c:v>
                </c:pt>
                <c:pt idx="107">
                  <c:v>1.6807520696705365</c:v>
                </c:pt>
                <c:pt idx="108">
                  <c:v>1.6964600329384854</c:v>
                </c:pt>
                <c:pt idx="109">
                  <c:v>1.7121679962064342</c:v>
                </c:pt>
                <c:pt idx="110">
                  <c:v>1.7278759594743831</c:v>
                </c:pt>
                <c:pt idx="111">
                  <c:v>1.743583922742332</c:v>
                </c:pt>
                <c:pt idx="112">
                  <c:v>1.7592918860102809</c:v>
                </c:pt>
                <c:pt idx="113">
                  <c:v>1.7749998492782297</c:v>
                </c:pt>
                <c:pt idx="114">
                  <c:v>1.7907078125461786</c:v>
                </c:pt>
                <c:pt idx="115">
                  <c:v>1.8064157758141275</c:v>
                </c:pt>
                <c:pt idx="116">
                  <c:v>1.8221237390820764</c:v>
                </c:pt>
                <c:pt idx="117">
                  <c:v>1.8378317023500252</c:v>
                </c:pt>
                <c:pt idx="118">
                  <c:v>1.8535396656179741</c:v>
                </c:pt>
                <c:pt idx="119">
                  <c:v>1.869247628885923</c:v>
                </c:pt>
                <c:pt idx="120">
                  <c:v>1.8849555921538719</c:v>
                </c:pt>
                <c:pt idx="121">
                  <c:v>1.9006635554218207</c:v>
                </c:pt>
                <c:pt idx="122">
                  <c:v>1.9163715186897696</c:v>
                </c:pt>
                <c:pt idx="123">
                  <c:v>1.9320794819577185</c:v>
                </c:pt>
                <c:pt idx="124">
                  <c:v>1.9477874452256674</c:v>
                </c:pt>
                <c:pt idx="125">
                  <c:v>1.9634954084936163</c:v>
                </c:pt>
                <c:pt idx="126">
                  <c:v>1.9792033717615651</c:v>
                </c:pt>
                <c:pt idx="127">
                  <c:v>1.994911335029514</c:v>
                </c:pt>
                <c:pt idx="128">
                  <c:v>2.0106192982974629</c:v>
                </c:pt>
                <c:pt idx="129">
                  <c:v>2.0263272615654118</c:v>
                </c:pt>
                <c:pt idx="130">
                  <c:v>2.0420352248333606</c:v>
                </c:pt>
                <c:pt idx="131">
                  <c:v>2.0577431881013095</c:v>
                </c:pt>
                <c:pt idx="132">
                  <c:v>2.0734511513692584</c:v>
                </c:pt>
                <c:pt idx="133">
                  <c:v>2.0891591146372073</c:v>
                </c:pt>
                <c:pt idx="134">
                  <c:v>2.1048670779051561</c:v>
                </c:pt>
                <c:pt idx="135">
                  <c:v>2.120575041173105</c:v>
                </c:pt>
                <c:pt idx="136">
                  <c:v>2.1362830044410539</c:v>
                </c:pt>
                <c:pt idx="137">
                  <c:v>2.1519909677090028</c:v>
                </c:pt>
                <c:pt idx="138">
                  <c:v>2.1676989309769517</c:v>
                </c:pt>
                <c:pt idx="139">
                  <c:v>2.1834068942449005</c:v>
                </c:pt>
                <c:pt idx="140">
                  <c:v>2.1991148575128494</c:v>
                </c:pt>
                <c:pt idx="141">
                  <c:v>2.2148228207807983</c:v>
                </c:pt>
                <c:pt idx="142">
                  <c:v>2.2305307840487472</c:v>
                </c:pt>
                <c:pt idx="143">
                  <c:v>2.246238747316696</c:v>
                </c:pt>
                <c:pt idx="144">
                  <c:v>2.2619467105846449</c:v>
                </c:pt>
                <c:pt idx="145">
                  <c:v>2.2776546738525938</c:v>
                </c:pt>
                <c:pt idx="146">
                  <c:v>2.2933626371205427</c:v>
                </c:pt>
                <c:pt idx="147">
                  <c:v>2.3090706003884915</c:v>
                </c:pt>
                <c:pt idx="148">
                  <c:v>2.3247785636564404</c:v>
                </c:pt>
                <c:pt idx="149">
                  <c:v>2.3404865269243893</c:v>
                </c:pt>
                <c:pt idx="150">
                  <c:v>2.3561944901923382</c:v>
                </c:pt>
                <c:pt idx="151">
                  <c:v>2.3719024534602871</c:v>
                </c:pt>
                <c:pt idx="152">
                  <c:v>2.3876104167282359</c:v>
                </c:pt>
                <c:pt idx="153">
                  <c:v>2.4033183799961848</c:v>
                </c:pt>
                <c:pt idx="154">
                  <c:v>2.4190263432641337</c:v>
                </c:pt>
                <c:pt idx="155">
                  <c:v>2.4347343065320826</c:v>
                </c:pt>
                <c:pt idx="156">
                  <c:v>2.4504422698000314</c:v>
                </c:pt>
                <c:pt idx="157">
                  <c:v>2.4661502330679803</c:v>
                </c:pt>
                <c:pt idx="158">
                  <c:v>2.4818581963359292</c:v>
                </c:pt>
                <c:pt idx="159">
                  <c:v>2.4975661596038781</c:v>
                </c:pt>
                <c:pt idx="160">
                  <c:v>2.5132741228718269</c:v>
                </c:pt>
                <c:pt idx="161">
                  <c:v>2.5289820861397758</c:v>
                </c:pt>
                <c:pt idx="162">
                  <c:v>2.5446900494077247</c:v>
                </c:pt>
                <c:pt idx="163">
                  <c:v>2.5603980126756736</c:v>
                </c:pt>
                <c:pt idx="164">
                  <c:v>2.5761059759436225</c:v>
                </c:pt>
                <c:pt idx="165">
                  <c:v>2.5918139392115713</c:v>
                </c:pt>
                <c:pt idx="166">
                  <c:v>2.6075219024795202</c:v>
                </c:pt>
                <c:pt idx="167">
                  <c:v>2.6232298657474691</c:v>
                </c:pt>
                <c:pt idx="168">
                  <c:v>2.638937829015418</c:v>
                </c:pt>
                <c:pt idx="169">
                  <c:v>2.6546457922833668</c:v>
                </c:pt>
                <c:pt idx="170">
                  <c:v>2.6703537555513157</c:v>
                </c:pt>
                <c:pt idx="171">
                  <c:v>2.6860617188192646</c:v>
                </c:pt>
                <c:pt idx="172">
                  <c:v>2.7017696820872135</c:v>
                </c:pt>
                <c:pt idx="173">
                  <c:v>2.7174776453551623</c:v>
                </c:pt>
                <c:pt idx="174">
                  <c:v>2.7331856086231112</c:v>
                </c:pt>
                <c:pt idx="175">
                  <c:v>2.7488935718910601</c:v>
                </c:pt>
                <c:pt idx="176">
                  <c:v>2.764601535159009</c:v>
                </c:pt>
                <c:pt idx="177">
                  <c:v>2.7803094984269578</c:v>
                </c:pt>
                <c:pt idx="178">
                  <c:v>2.7960174616949067</c:v>
                </c:pt>
                <c:pt idx="179">
                  <c:v>2.8117254249628556</c:v>
                </c:pt>
                <c:pt idx="180">
                  <c:v>2.8274333882308045</c:v>
                </c:pt>
                <c:pt idx="181">
                  <c:v>2.8431413514987534</c:v>
                </c:pt>
                <c:pt idx="182">
                  <c:v>2.8588493147667022</c:v>
                </c:pt>
                <c:pt idx="183">
                  <c:v>2.8745572780346511</c:v>
                </c:pt>
                <c:pt idx="184">
                  <c:v>2.8902652413026</c:v>
                </c:pt>
                <c:pt idx="185">
                  <c:v>2.9059732045705489</c:v>
                </c:pt>
                <c:pt idx="186">
                  <c:v>2.9216811678384977</c:v>
                </c:pt>
                <c:pt idx="187">
                  <c:v>2.9373891311064466</c:v>
                </c:pt>
                <c:pt idx="188">
                  <c:v>2.9530970943743955</c:v>
                </c:pt>
                <c:pt idx="189">
                  <c:v>2.9688050576423444</c:v>
                </c:pt>
                <c:pt idx="190">
                  <c:v>2.9845130209102932</c:v>
                </c:pt>
                <c:pt idx="191">
                  <c:v>3.0002209841782421</c:v>
                </c:pt>
                <c:pt idx="192">
                  <c:v>3.015928947446191</c:v>
                </c:pt>
                <c:pt idx="193">
                  <c:v>3.0316369107141399</c:v>
                </c:pt>
                <c:pt idx="194">
                  <c:v>3.0473448739820888</c:v>
                </c:pt>
                <c:pt idx="195">
                  <c:v>3.0630528372500376</c:v>
                </c:pt>
                <c:pt idx="196">
                  <c:v>3.0787608005179865</c:v>
                </c:pt>
                <c:pt idx="197">
                  <c:v>3.0944687637859354</c:v>
                </c:pt>
                <c:pt idx="198">
                  <c:v>3.1101767270538843</c:v>
                </c:pt>
                <c:pt idx="199">
                  <c:v>3.1258846903218331</c:v>
                </c:pt>
                <c:pt idx="200">
                  <c:v>3.141592653589782</c:v>
                </c:pt>
                <c:pt idx="201">
                  <c:v>3.1573006168577309</c:v>
                </c:pt>
                <c:pt idx="202">
                  <c:v>3.1730085801256798</c:v>
                </c:pt>
                <c:pt idx="203">
                  <c:v>3.1887165433936286</c:v>
                </c:pt>
                <c:pt idx="204">
                  <c:v>3.2044245066615775</c:v>
                </c:pt>
                <c:pt idx="205">
                  <c:v>3.2201324699295264</c:v>
                </c:pt>
                <c:pt idx="206">
                  <c:v>3.2358404331974753</c:v>
                </c:pt>
                <c:pt idx="207">
                  <c:v>3.2515483964654242</c:v>
                </c:pt>
                <c:pt idx="208">
                  <c:v>3.267256359733373</c:v>
                </c:pt>
                <c:pt idx="209">
                  <c:v>3.2829643230013219</c:v>
                </c:pt>
                <c:pt idx="210">
                  <c:v>3.2986722862692708</c:v>
                </c:pt>
                <c:pt idx="211">
                  <c:v>3.3143802495372197</c:v>
                </c:pt>
                <c:pt idx="212">
                  <c:v>3.3300882128051685</c:v>
                </c:pt>
                <c:pt idx="213">
                  <c:v>3.3457961760731174</c:v>
                </c:pt>
                <c:pt idx="214">
                  <c:v>3.3615041393410663</c:v>
                </c:pt>
                <c:pt idx="215">
                  <c:v>3.3772121026090152</c:v>
                </c:pt>
                <c:pt idx="216">
                  <c:v>3.392920065876964</c:v>
                </c:pt>
                <c:pt idx="217">
                  <c:v>3.4086280291449129</c:v>
                </c:pt>
                <c:pt idx="218">
                  <c:v>3.4243359924128618</c:v>
                </c:pt>
                <c:pt idx="219">
                  <c:v>3.4400439556808107</c:v>
                </c:pt>
                <c:pt idx="220">
                  <c:v>3.4557519189487595</c:v>
                </c:pt>
                <c:pt idx="221">
                  <c:v>3.4714598822167084</c:v>
                </c:pt>
                <c:pt idx="222">
                  <c:v>3.4871678454846573</c:v>
                </c:pt>
                <c:pt idx="223">
                  <c:v>3.5028758087526062</c:v>
                </c:pt>
                <c:pt idx="224">
                  <c:v>3.5185837720205551</c:v>
                </c:pt>
                <c:pt idx="225">
                  <c:v>3.5342917352885039</c:v>
                </c:pt>
                <c:pt idx="226">
                  <c:v>3.5499996985564528</c:v>
                </c:pt>
                <c:pt idx="227">
                  <c:v>3.5657076618244017</c:v>
                </c:pt>
                <c:pt idx="228">
                  <c:v>3.5814156250923506</c:v>
                </c:pt>
                <c:pt idx="229">
                  <c:v>3.5971235883602994</c:v>
                </c:pt>
                <c:pt idx="230">
                  <c:v>3.6128315516282483</c:v>
                </c:pt>
                <c:pt idx="231">
                  <c:v>3.6285395148961972</c:v>
                </c:pt>
                <c:pt idx="232">
                  <c:v>3.6442474781641461</c:v>
                </c:pt>
                <c:pt idx="233">
                  <c:v>3.6599554414320949</c:v>
                </c:pt>
                <c:pt idx="234">
                  <c:v>3.6756634047000438</c:v>
                </c:pt>
                <c:pt idx="235">
                  <c:v>3.6913713679679927</c:v>
                </c:pt>
                <c:pt idx="236">
                  <c:v>3.7070793312359416</c:v>
                </c:pt>
                <c:pt idx="237">
                  <c:v>3.7227872945038905</c:v>
                </c:pt>
                <c:pt idx="238">
                  <c:v>3.7384952577718393</c:v>
                </c:pt>
                <c:pt idx="239">
                  <c:v>3.7542032210397882</c:v>
                </c:pt>
                <c:pt idx="240">
                  <c:v>3.7699111843077371</c:v>
                </c:pt>
                <c:pt idx="241">
                  <c:v>3.785619147575686</c:v>
                </c:pt>
                <c:pt idx="242">
                  <c:v>3.8013271108436348</c:v>
                </c:pt>
                <c:pt idx="243">
                  <c:v>3.8170350741115837</c:v>
                </c:pt>
                <c:pt idx="244">
                  <c:v>3.8327430373795326</c:v>
                </c:pt>
                <c:pt idx="245">
                  <c:v>3.8484510006474815</c:v>
                </c:pt>
                <c:pt idx="246">
                  <c:v>3.8641589639154303</c:v>
                </c:pt>
                <c:pt idx="247">
                  <c:v>3.8798669271833792</c:v>
                </c:pt>
                <c:pt idx="248">
                  <c:v>3.8955748904513281</c:v>
                </c:pt>
                <c:pt idx="249">
                  <c:v>3.911282853719277</c:v>
                </c:pt>
                <c:pt idx="250">
                  <c:v>3.9269908169872259</c:v>
                </c:pt>
                <c:pt idx="251">
                  <c:v>3.9426987802551747</c:v>
                </c:pt>
                <c:pt idx="252">
                  <c:v>3.9584067435231236</c:v>
                </c:pt>
                <c:pt idx="253">
                  <c:v>3.9741147067910725</c:v>
                </c:pt>
                <c:pt idx="254">
                  <c:v>3.9898226700590214</c:v>
                </c:pt>
                <c:pt idx="255">
                  <c:v>4.0055306333269707</c:v>
                </c:pt>
                <c:pt idx="256">
                  <c:v>4.0212385965949196</c:v>
                </c:pt>
                <c:pt idx="257">
                  <c:v>4.0369465598628684</c:v>
                </c:pt>
                <c:pt idx="258">
                  <c:v>4.0526545231308173</c:v>
                </c:pt>
                <c:pt idx="259">
                  <c:v>4.0683624863987662</c:v>
                </c:pt>
                <c:pt idx="260">
                  <c:v>4.0840704496667151</c:v>
                </c:pt>
                <c:pt idx="261">
                  <c:v>4.0997784129346639</c:v>
                </c:pt>
                <c:pt idx="262">
                  <c:v>4.1154863762026128</c:v>
                </c:pt>
                <c:pt idx="263">
                  <c:v>4.1311943394705617</c:v>
                </c:pt>
                <c:pt idx="264">
                  <c:v>4.1469023027385106</c:v>
                </c:pt>
                <c:pt idx="265">
                  <c:v>4.1626102660064594</c:v>
                </c:pt>
                <c:pt idx="266">
                  <c:v>4.1783182292744083</c:v>
                </c:pt>
                <c:pt idx="267">
                  <c:v>4.1940261925423572</c:v>
                </c:pt>
                <c:pt idx="268">
                  <c:v>4.2097341558103061</c:v>
                </c:pt>
                <c:pt idx="269">
                  <c:v>4.225442119078255</c:v>
                </c:pt>
                <c:pt idx="270">
                  <c:v>4.2411500823462038</c:v>
                </c:pt>
                <c:pt idx="271">
                  <c:v>4.2568580456141527</c:v>
                </c:pt>
                <c:pt idx="272">
                  <c:v>4.2725660088821016</c:v>
                </c:pt>
                <c:pt idx="273">
                  <c:v>4.2882739721500505</c:v>
                </c:pt>
                <c:pt idx="274">
                  <c:v>4.3039819354179993</c:v>
                </c:pt>
                <c:pt idx="275">
                  <c:v>4.3196898986859482</c:v>
                </c:pt>
                <c:pt idx="276">
                  <c:v>4.3353978619538971</c:v>
                </c:pt>
                <c:pt idx="277">
                  <c:v>4.351105825221846</c:v>
                </c:pt>
                <c:pt idx="278">
                  <c:v>4.3668137884897948</c:v>
                </c:pt>
                <c:pt idx="279">
                  <c:v>4.3825217517577437</c:v>
                </c:pt>
                <c:pt idx="280">
                  <c:v>4.3982297150256926</c:v>
                </c:pt>
                <c:pt idx="281">
                  <c:v>4.4139376782936415</c:v>
                </c:pt>
                <c:pt idx="282">
                  <c:v>4.4296456415615904</c:v>
                </c:pt>
                <c:pt idx="283">
                  <c:v>4.4453536048295392</c:v>
                </c:pt>
                <c:pt idx="284">
                  <c:v>4.4610615680974881</c:v>
                </c:pt>
                <c:pt idx="285">
                  <c:v>4.476769531365437</c:v>
                </c:pt>
                <c:pt idx="286">
                  <c:v>4.4924774946333859</c:v>
                </c:pt>
                <c:pt idx="287">
                  <c:v>4.5081854579013347</c:v>
                </c:pt>
                <c:pt idx="288">
                  <c:v>4.5238934211692836</c:v>
                </c:pt>
                <c:pt idx="289">
                  <c:v>4.5396013844372325</c:v>
                </c:pt>
                <c:pt idx="290">
                  <c:v>4.5553093477051814</c:v>
                </c:pt>
                <c:pt idx="291">
                  <c:v>4.5710173109731302</c:v>
                </c:pt>
                <c:pt idx="292">
                  <c:v>4.5867252742410791</c:v>
                </c:pt>
                <c:pt idx="293">
                  <c:v>4.602433237509028</c:v>
                </c:pt>
                <c:pt idx="294">
                  <c:v>4.6181412007769769</c:v>
                </c:pt>
                <c:pt idx="295">
                  <c:v>4.6338491640449258</c:v>
                </c:pt>
                <c:pt idx="296">
                  <c:v>4.6495571273128746</c:v>
                </c:pt>
                <c:pt idx="297">
                  <c:v>4.6652650905808235</c:v>
                </c:pt>
                <c:pt idx="298">
                  <c:v>4.6809730538487724</c:v>
                </c:pt>
                <c:pt idx="299">
                  <c:v>4.6966810171167213</c:v>
                </c:pt>
                <c:pt idx="300">
                  <c:v>4.7123889803846701</c:v>
                </c:pt>
                <c:pt idx="301">
                  <c:v>4.728096943652619</c:v>
                </c:pt>
                <c:pt idx="302">
                  <c:v>4.7438049069205679</c:v>
                </c:pt>
                <c:pt idx="303">
                  <c:v>4.7595128701885168</c:v>
                </c:pt>
                <c:pt idx="304">
                  <c:v>4.7752208334564656</c:v>
                </c:pt>
                <c:pt idx="305">
                  <c:v>4.7909287967244145</c:v>
                </c:pt>
                <c:pt idx="306">
                  <c:v>4.8066367599923634</c:v>
                </c:pt>
                <c:pt idx="307">
                  <c:v>4.8223447232603123</c:v>
                </c:pt>
                <c:pt idx="308">
                  <c:v>4.8380526865282611</c:v>
                </c:pt>
                <c:pt idx="309">
                  <c:v>4.85376064979621</c:v>
                </c:pt>
                <c:pt idx="310">
                  <c:v>4.8694686130641589</c:v>
                </c:pt>
                <c:pt idx="311">
                  <c:v>4.8851765763321078</c:v>
                </c:pt>
                <c:pt idx="312">
                  <c:v>4.9008845396000567</c:v>
                </c:pt>
                <c:pt idx="313">
                  <c:v>4.9165925028680055</c:v>
                </c:pt>
                <c:pt idx="314">
                  <c:v>4.9323004661359544</c:v>
                </c:pt>
                <c:pt idx="315">
                  <c:v>4.9480084294039033</c:v>
                </c:pt>
                <c:pt idx="316">
                  <c:v>4.9637163926718522</c:v>
                </c:pt>
                <c:pt idx="317">
                  <c:v>4.979424355939801</c:v>
                </c:pt>
                <c:pt idx="318">
                  <c:v>4.9951323192077499</c:v>
                </c:pt>
                <c:pt idx="319">
                  <c:v>5.0108402824756988</c:v>
                </c:pt>
                <c:pt idx="320">
                  <c:v>5.0265482457436477</c:v>
                </c:pt>
                <c:pt idx="321">
                  <c:v>5.0422562090115965</c:v>
                </c:pt>
                <c:pt idx="322">
                  <c:v>5.0579641722795454</c:v>
                </c:pt>
                <c:pt idx="323">
                  <c:v>5.0736721355474943</c:v>
                </c:pt>
                <c:pt idx="324">
                  <c:v>5.0893800988154432</c:v>
                </c:pt>
                <c:pt idx="325">
                  <c:v>5.1050880620833921</c:v>
                </c:pt>
                <c:pt idx="326">
                  <c:v>5.1207960253513409</c:v>
                </c:pt>
                <c:pt idx="327">
                  <c:v>5.1365039886192898</c:v>
                </c:pt>
                <c:pt idx="328">
                  <c:v>5.1522119518872387</c:v>
                </c:pt>
                <c:pt idx="329">
                  <c:v>5.1679199151551876</c:v>
                </c:pt>
                <c:pt idx="330">
                  <c:v>5.1836278784231364</c:v>
                </c:pt>
                <c:pt idx="331">
                  <c:v>5.1993358416910853</c:v>
                </c:pt>
                <c:pt idx="332">
                  <c:v>5.2150438049590342</c:v>
                </c:pt>
                <c:pt idx="333">
                  <c:v>5.2307517682269831</c:v>
                </c:pt>
                <c:pt idx="334">
                  <c:v>5.2464597314949319</c:v>
                </c:pt>
                <c:pt idx="335">
                  <c:v>5.2621676947628808</c:v>
                </c:pt>
                <c:pt idx="336">
                  <c:v>5.2778756580308297</c:v>
                </c:pt>
                <c:pt idx="337">
                  <c:v>5.2935836212987786</c:v>
                </c:pt>
                <c:pt idx="338">
                  <c:v>5.3092915845667275</c:v>
                </c:pt>
                <c:pt idx="339">
                  <c:v>5.3249995478346763</c:v>
                </c:pt>
                <c:pt idx="340">
                  <c:v>5.3407075111026252</c:v>
                </c:pt>
                <c:pt idx="341">
                  <c:v>5.3564154743705741</c:v>
                </c:pt>
                <c:pt idx="342">
                  <c:v>5.372123437638523</c:v>
                </c:pt>
                <c:pt idx="343">
                  <c:v>5.3878314009064718</c:v>
                </c:pt>
                <c:pt idx="344">
                  <c:v>5.4035393641744207</c:v>
                </c:pt>
                <c:pt idx="345">
                  <c:v>5.4192473274423696</c:v>
                </c:pt>
                <c:pt idx="346">
                  <c:v>5.4349552907103185</c:v>
                </c:pt>
                <c:pt idx="347">
                  <c:v>5.4506632539782673</c:v>
                </c:pt>
                <c:pt idx="348">
                  <c:v>5.4663712172462162</c:v>
                </c:pt>
                <c:pt idx="349">
                  <c:v>5.4820791805141651</c:v>
                </c:pt>
                <c:pt idx="350">
                  <c:v>5.497787143782114</c:v>
                </c:pt>
                <c:pt idx="351">
                  <c:v>5.5134951070500628</c:v>
                </c:pt>
                <c:pt idx="352">
                  <c:v>5.5292030703180117</c:v>
                </c:pt>
                <c:pt idx="353">
                  <c:v>5.5449110335859606</c:v>
                </c:pt>
                <c:pt idx="354">
                  <c:v>5.5606189968539095</c:v>
                </c:pt>
                <c:pt idx="355">
                  <c:v>5.5763269601218584</c:v>
                </c:pt>
                <c:pt idx="356">
                  <c:v>5.5920349233898072</c:v>
                </c:pt>
                <c:pt idx="357">
                  <c:v>5.6077428866577561</c:v>
                </c:pt>
                <c:pt idx="358">
                  <c:v>5.623450849925705</c:v>
                </c:pt>
                <c:pt idx="359">
                  <c:v>5.6391588131936539</c:v>
                </c:pt>
                <c:pt idx="360">
                  <c:v>5.6548667764616027</c:v>
                </c:pt>
                <c:pt idx="361">
                  <c:v>5.6705747397295516</c:v>
                </c:pt>
                <c:pt idx="362">
                  <c:v>5.6862827029975005</c:v>
                </c:pt>
                <c:pt idx="363">
                  <c:v>5.7019906662654494</c:v>
                </c:pt>
                <c:pt idx="364">
                  <c:v>5.7176986295333982</c:v>
                </c:pt>
                <c:pt idx="365">
                  <c:v>5.7334065928013471</c:v>
                </c:pt>
                <c:pt idx="366">
                  <c:v>5.749114556069296</c:v>
                </c:pt>
                <c:pt idx="367">
                  <c:v>5.7648225193372449</c:v>
                </c:pt>
                <c:pt idx="368">
                  <c:v>5.7805304826051938</c:v>
                </c:pt>
                <c:pt idx="369">
                  <c:v>5.7962384458731426</c:v>
                </c:pt>
                <c:pt idx="370">
                  <c:v>5.8119464091410915</c:v>
                </c:pt>
                <c:pt idx="371">
                  <c:v>5.8276543724090404</c:v>
                </c:pt>
                <c:pt idx="372">
                  <c:v>5.8433623356769893</c:v>
                </c:pt>
                <c:pt idx="373">
                  <c:v>5.8590702989449381</c:v>
                </c:pt>
                <c:pt idx="374">
                  <c:v>5.874778262212887</c:v>
                </c:pt>
                <c:pt idx="375">
                  <c:v>5.8904862254808359</c:v>
                </c:pt>
                <c:pt idx="376">
                  <c:v>5.9061941887487848</c:v>
                </c:pt>
                <c:pt idx="377">
                  <c:v>5.9219021520167336</c:v>
                </c:pt>
                <c:pt idx="378">
                  <c:v>5.9376101152846825</c:v>
                </c:pt>
                <c:pt idx="379">
                  <c:v>5.9533180785526314</c:v>
                </c:pt>
                <c:pt idx="380">
                  <c:v>5.9690260418205803</c:v>
                </c:pt>
                <c:pt idx="381">
                  <c:v>5.9847340050885292</c:v>
                </c:pt>
                <c:pt idx="382">
                  <c:v>6.000441968356478</c:v>
                </c:pt>
                <c:pt idx="383">
                  <c:v>6.0161499316244269</c:v>
                </c:pt>
                <c:pt idx="384">
                  <c:v>6.0318578948923758</c:v>
                </c:pt>
                <c:pt idx="385">
                  <c:v>6.0475658581603247</c:v>
                </c:pt>
                <c:pt idx="386">
                  <c:v>6.0632738214282735</c:v>
                </c:pt>
                <c:pt idx="387">
                  <c:v>6.0789817846962224</c:v>
                </c:pt>
                <c:pt idx="388">
                  <c:v>6.0946897479641713</c:v>
                </c:pt>
                <c:pt idx="389">
                  <c:v>6.1103977112321202</c:v>
                </c:pt>
                <c:pt idx="390">
                  <c:v>6.126105674500069</c:v>
                </c:pt>
                <c:pt idx="391">
                  <c:v>6.1418136377680179</c:v>
                </c:pt>
                <c:pt idx="392">
                  <c:v>6.1575216010359668</c:v>
                </c:pt>
                <c:pt idx="393">
                  <c:v>6.1732295643039157</c:v>
                </c:pt>
                <c:pt idx="394">
                  <c:v>6.1889375275718645</c:v>
                </c:pt>
                <c:pt idx="395">
                  <c:v>6.2046454908398134</c:v>
                </c:pt>
                <c:pt idx="396">
                  <c:v>6.2203534541077623</c:v>
                </c:pt>
                <c:pt idx="397">
                  <c:v>6.2360614173757112</c:v>
                </c:pt>
                <c:pt idx="398">
                  <c:v>6.2517693806436601</c:v>
                </c:pt>
                <c:pt idx="399">
                  <c:v>6.2674773439116089</c:v>
                </c:pt>
              </c:numCache>
            </c:numRef>
          </c:xVal>
          <c:yVal>
            <c:numRef>
              <c:f>Sheet1!$B$2:$B$401</c:f>
              <c:numCache>
                <c:formatCode>General</c:formatCode>
                <c:ptCount val="400"/>
                <c:pt idx="0">
                  <c:v>3.1140000000000001E-15</c:v>
                </c:pt>
                <c:pt idx="1">
                  <c:v>4.3197865580860004E-6</c:v>
                </c:pt>
                <c:pt idx="2">
                  <c:v>8.6398408614769996E-6</c:v>
                </c:pt>
                <c:pt idx="3">
                  <c:v>1.29604219842E-5</c:v>
                </c:pt>
                <c:pt idx="4">
                  <c:v>1.728177158375E-5</c:v>
                </c:pt>
                <c:pt idx="5">
                  <c:v>2.1604105052226001E-5</c:v>
                </c:pt>
                <c:pt idx="6">
                  <c:v>2.5927602492135E-5</c:v>
                </c:pt>
                <c:pt idx="7">
                  <c:v>3.0252399466166001E-5</c:v>
                </c:pt>
                <c:pt idx="8">
                  <c:v>3.4578577470402998E-5</c:v>
                </c:pt>
                <c:pt idx="9">
                  <c:v>3.8906154084691E-5</c:v>
                </c:pt>
                <c:pt idx="10">
                  <c:v>4.3235072759360997E-5</c:v>
                </c:pt>
                <c:pt idx="11">
                  <c:v>4.7565192204116998E-5</c:v>
                </c:pt>
                <c:pt idx="12">
                  <c:v>5.1896275352969998E-5</c:v>
                </c:pt>
                <c:pt idx="13">
                  <c:v>5.6227977888479003E-5</c:v>
                </c:pt>
                <c:pt idx="14">
                  <c:v>6.0559836319380001E-5</c:v>
                </c:pt>
                <c:pt idx="15">
                  <c:v>6.4891255617748999E-5</c:v>
                </c:pt>
                <c:pt idx="16">
                  <c:v>6.9221496434975003E-5</c:v>
                </c:pt>
                <c:pt idx="17">
                  <c:v>7.3549661929673003E-5</c:v>
                </c:pt>
                <c:pt idx="18">
                  <c:v>7.7874684254641006E-5</c:v>
                </c:pt>
                <c:pt idx="19">
                  <c:v>8.2195310763451005E-5</c:v>
                </c:pt>
                <c:pt idx="20">
                  <c:v>8.6510090009442997E-5</c:v>
                </c:pt>
                <c:pt idx="21">
                  <c:v>9.0817357619857997E-5</c:v>
                </c:pt>
                <c:pt idx="22">
                  <c:v>9.5115222134772002E-5</c:v>
                </c:pt>
                <c:pt idx="23">
                  <c:v>9.9401550903758002E-5</c:v>
                </c:pt>
                <c:pt idx="24">
                  <c:v>1.0367395613251499E-4</c:v>
                </c:pt>
                <c:pt idx="25">
                  <c:v>1.07929781167483E-4</c:v>
                </c:pt>
                <c:pt idx="26">
                  <c:v>1.12166087100013E-4</c:v>
                </c:pt>
                <c:pt idx="27">
                  <c:v>1.16379639765418E-4</c:v>
                </c:pt>
                <c:pt idx="28">
                  <c:v>1.2056689721025401E-4</c:v>
                </c:pt>
                <c:pt idx="29">
                  <c:v>1.2472399770897E-4</c:v>
                </c:pt>
                <c:pt idx="30">
                  <c:v>1.2884674843618399E-4</c:v>
                </c:pt>
                <c:pt idx="31">
                  <c:v>1.3293061495269799E-4</c:v>
                </c:pt>
                <c:pt idx="32">
                  <c:v>1.3697071175357799E-4</c:v>
                </c:pt>
                <c:pt idx="33">
                  <c:v>1.4096179426884801E-4</c:v>
                </c:pt>
                <c:pt idx="34">
                  <c:v>1.4489825291774501E-4</c:v>
                </c:pt>
                <c:pt idx="35">
                  <c:v>1.4877411011405501E-4</c:v>
                </c:pt>
                <c:pt idx="36">
                  <c:v>1.5258302152264499E-4</c:v>
                </c:pt>
                <c:pt idx="37">
                  <c:v>1.5631828339543699E-4</c:v>
                </c:pt>
                <c:pt idx="38">
                  <c:v>1.59972848483831E-4</c:v>
                </c:pt>
                <c:pt idx="39">
                  <c:v>1.63539353836213E-4</c:v>
                </c:pt>
                <c:pt idx="40">
                  <c:v>1.6701016471647799E-4</c:v>
                </c:pt>
                <c:pt idx="41">
                  <c:v>1.70377439838679E-4</c:v>
                </c:pt>
                <c:pt idx="42">
                  <c:v>1.73633223921653E-4</c:v>
                </c:pt>
                <c:pt idx="43">
                  <c:v>1.76769573892453E-4</c:v>
                </c:pt>
                <c:pt idx="44">
                  <c:v>1.7977872437794799E-4</c:v>
                </c:pt>
                <c:pt idx="45">
                  <c:v>1.82653295699115E-4</c:v>
                </c:pt>
                <c:pt idx="46">
                  <c:v>1.85386542656243E-4</c:v>
                </c:pt>
                <c:pt idx="47">
                  <c:v>1.8797263453351E-4</c:v>
                </c:pt>
                <c:pt idx="48">
                  <c:v>1.9040694649505099E-4</c:v>
                </c:pt>
                <c:pt idx="49">
                  <c:v>1.9268633204855699E-4</c:v>
                </c:pt>
                <c:pt idx="50">
                  <c:v>1.9480933936852899E-4</c:v>
                </c:pt>
                <c:pt idx="51">
                  <c:v>1.9677633534734E-4</c:v>
                </c:pt>
                <c:pt idx="52">
                  <c:v>1.9858951265636299E-4</c:v>
                </c:pt>
                <c:pt idx="53">
                  <c:v>2.00252774938642E-4</c:v>
                </c:pt>
                <c:pt idx="54">
                  <c:v>2.0177151728588701E-4</c:v>
                </c:pt>
                <c:pt idx="55">
                  <c:v>2.0315233582789E-4</c:v>
                </c:pt>
                <c:pt idx="56">
                  <c:v>2.04402706774418E-4</c:v>
                </c:pt>
                <c:pt idx="57">
                  <c:v>2.0553067158857999E-4</c:v>
                </c:pt>
                <c:pt idx="58">
                  <c:v>2.06544554840479E-4</c:v>
                </c:pt>
                <c:pt idx="59">
                  <c:v>2.0745272937385299E-4</c:v>
                </c:pt>
                <c:pt idx="60">
                  <c:v>2.0826343317321001E-4</c:v>
                </c:pt>
                <c:pt idx="61">
                  <c:v>2.08984635264951E-4</c:v>
                </c:pt>
                <c:pt idx="62">
                  <c:v>2.0962394412475099E-4</c:v>
                </c:pt>
                <c:pt idx="63">
                  <c:v>2.1018855064390099E-4</c:v>
                </c:pt>
                <c:pt idx="64">
                  <c:v>2.1068519782813899E-4</c:v>
                </c:pt>
                <c:pt idx="65">
                  <c:v>2.11120170319554E-4</c:v>
                </c:pt>
                <c:pt idx="66">
                  <c:v>2.1149929804265599E-4</c:v>
                </c:pt>
                <c:pt idx="67">
                  <c:v>2.1182796948937901E-4</c:v>
                </c:pt>
                <c:pt idx="68">
                  <c:v>2.1211115123415399E-4</c:v>
                </c:pt>
                <c:pt idx="69">
                  <c:v>2.12353411160419E-4</c:v>
                </c:pt>
                <c:pt idx="70">
                  <c:v>2.1255894358362601E-4</c:v>
                </c:pt>
                <c:pt idx="71">
                  <c:v>2.1273159499494499E-4</c:v>
                </c:pt>
                <c:pt idx="72">
                  <c:v>2.1287488955339801E-4</c:v>
                </c:pt>
                <c:pt idx="73">
                  <c:v>2.1299205375062999E-4</c:v>
                </c:pt>
                <c:pt idx="74">
                  <c:v>2.13086039886912E-4</c:v>
                </c:pt>
                <c:pt idx="75">
                  <c:v>2.1315954814947501E-4</c:v>
                </c:pt>
                <c:pt idx="76">
                  <c:v>2.1321504719123499E-4</c:v>
                </c:pt>
                <c:pt idx="77">
                  <c:v>2.13254793181233E-4</c:v>
                </c:pt>
                <c:pt idx="78">
                  <c:v>2.1328084734729901E-4</c:v>
                </c:pt>
                <c:pt idx="79">
                  <c:v>2.1329509206315401E-4</c:v>
                </c:pt>
                <c:pt idx="80">
                  <c:v>2.13299245551519E-4</c:v>
                </c:pt>
                <c:pt idx="81">
                  <c:v>2.1329487528547999E-4</c:v>
                </c:pt>
                <c:pt idx="82">
                  <c:v>2.1328341017503601E-4</c:v>
                </c:pt>
                <c:pt idx="83">
                  <c:v>2.1326615162633899E-4</c:v>
                </c:pt>
                <c:pt idx="84">
                  <c:v>2.13244283558934E-4</c:v>
                </c:pt>
                <c:pt idx="85">
                  <c:v>2.1321888146251099E-4</c:v>
                </c:pt>
                <c:pt idx="86">
                  <c:v>2.1319092056966901E-4</c:v>
                </c:pt>
                <c:pt idx="87">
                  <c:v>2.1316128321572801E-4</c:v>
                </c:pt>
                <c:pt idx="88">
                  <c:v>2.13130765450874E-4</c:v>
                </c:pt>
                <c:pt idx="89">
                  <c:v>2.1310008296413399E-4</c:v>
                </c:pt>
                <c:pt idx="90">
                  <c:v>2.13069876373057E-4</c:v>
                </c:pt>
                <c:pt idx="91">
                  <c:v>2.1304071592751999E-4</c:v>
                </c:pt>
                <c:pt idx="92">
                  <c:v>2.1301310567090599E-4</c:v>
                </c:pt>
                <c:pt idx="93">
                  <c:v>2.12987487097008E-4</c:v>
                </c:pt>
                <c:pt idx="94">
                  <c:v>2.1296424233638E-4</c:v>
                </c:pt>
                <c:pt idx="95">
                  <c:v>2.12943696901549E-4</c:v>
                </c:pt>
                <c:pt idx="96">
                  <c:v>2.1292612201636801E-4</c:v>
                </c:pt>
                <c:pt idx="97">
                  <c:v>2.12911736550983E-4</c:v>
                </c:pt>
                <c:pt idx="98">
                  <c:v>2.1290070858020601E-4</c:v>
                </c:pt>
                <c:pt idx="99">
                  <c:v>2.12893156579616E-4</c:v>
                </c:pt>
                <c:pt idx="100">
                  <c:v>2.1288915027039399E-4</c:v>
                </c:pt>
                <c:pt idx="101">
                  <c:v>2.1288871112063799E-4</c:v>
                </c:pt>
                <c:pt idx="102">
                  <c:v>2.12891812507811E-4</c:v>
                </c:pt>
                <c:pt idx="103">
                  <c:v>2.12898379543848E-4</c:v>
                </c:pt>
                <c:pt idx="104">
                  <c:v>2.1290828856137701E-4</c:v>
                </c:pt>
                <c:pt idx="105">
                  <c:v>2.1292136625644301E-4</c:v>
                </c:pt>
                <c:pt idx="106">
                  <c:v>2.1293738847994199E-4</c:v>
                </c:pt>
                <c:pt idx="107">
                  <c:v>2.12956078666809E-4</c:v>
                </c:pt>
                <c:pt idx="108">
                  <c:v>2.1297710588864E-4</c:v>
                </c:pt>
                <c:pt idx="109">
                  <c:v>2.13000082511971E-4</c:v>
                </c:pt>
                <c:pt idx="110">
                  <c:v>2.1302456144081999E-4</c:v>
                </c:pt>
                <c:pt idx="111">
                  <c:v>2.1305003291823999E-4</c:v>
                </c:pt>
                <c:pt idx="112">
                  <c:v>2.13075920857568E-4</c:v>
                </c:pt>
                <c:pt idx="113">
                  <c:v>2.13101578669791E-4</c:v>
                </c:pt>
                <c:pt idx="114">
                  <c:v>2.1312628454877899E-4</c:v>
                </c:pt>
                <c:pt idx="115">
                  <c:v>2.1314923617139601E-4</c:v>
                </c:pt>
                <c:pt idx="116">
                  <c:v>2.1316954476429699E-4</c:v>
                </c:pt>
                <c:pt idx="117">
                  <c:v>2.13186228483906E-4</c:v>
                </c:pt>
                <c:pt idx="118">
                  <c:v>2.1319820505047801E-4</c:v>
                </c:pt>
                <c:pt idx="119">
                  <c:v>2.1320428357155701E-4</c:v>
                </c:pt>
                <c:pt idx="120">
                  <c:v>2.1320315548448401E-4</c:v>
                </c:pt>
                <c:pt idx="121">
                  <c:v>2.1319338454234599E-4</c:v>
                </c:pt>
                <c:pt idx="122">
                  <c:v>2.13173395763019E-4</c:v>
                </c:pt>
                <c:pt idx="123">
                  <c:v>2.1314146325741699E-4</c:v>
                </c:pt>
                <c:pt idx="124">
                  <c:v>2.1309569685127599E-4</c:v>
                </c:pt>
                <c:pt idx="125">
                  <c:v>2.1303402741584501E-4</c:v>
                </c:pt>
                <c:pt idx="126">
                  <c:v>2.1295419082814699E-4</c:v>
                </c:pt>
                <c:pt idx="127">
                  <c:v>2.12853710492912E-4</c:v>
                </c:pt>
                <c:pt idx="128">
                  <c:v>2.12729878378567E-4</c:v>
                </c:pt>
                <c:pt idx="129">
                  <c:v>2.1257973455262501E-4</c:v>
                </c:pt>
                <c:pt idx="130">
                  <c:v>2.12400045252348E-4</c:v>
                </c:pt>
                <c:pt idx="131">
                  <c:v>2.1218727960177001E-4</c:v>
                </c:pt>
                <c:pt idx="132">
                  <c:v>2.1193758519515201E-4</c:v>
                </c:pt>
                <c:pt idx="133">
                  <c:v>2.1164676292211699E-4</c:v>
                </c:pt>
                <c:pt idx="134">
                  <c:v>2.1131024162691301E-4</c:v>
                </c:pt>
                <c:pt idx="135">
                  <c:v>2.1092305349392599E-4</c:v>
                </c:pt>
                <c:pt idx="136">
                  <c:v>2.10479811457977E-4</c:v>
                </c:pt>
                <c:pt idx="137">
                  <c:v>2.09974690479302E-4</c:v>
                </c:pt>
                <c:pt idx="138">
                  <c:v>2.09401415226856E-4</c:v>
                </c:pt>
                <c:pt idx="139">
                  <c:v>2.0875325759974901E-4</c:v>
                </c:pt>
                <c:pt idx="140">
                  <c:v>2.0802304858152099E-4</c:v>
                </c:pt>
                <c:pt idx="141">
                  <c:v>2.07203210111992E-4</c:v>
                </c:pt>
                <c:pt idx="142">
                  <c:v>2.06285813829905E-4</c:v>
                </c:pt>
                <c:pt idx="143">
                  <c:v>2.05262674390223E-4</c:v>
                </c:pt>
                <c:pt idx="144">
                  <c:v>2.0412548508657401E-4</c:v>
                </c:pt>
                <c:pt idx="145">
                  <c:v>2.0286600197448799E-4</c:v>
                </c:pt>
                <c:pt idx="146">
                  <c:v>2.0147627871921399E-4</c:v>
                </c:pt>
                <c:pt idx="147">
                  <c:v>1.9994894728501099E-4</c:v>
                </c:pt>
                <c:pt idx="148">
                  <c:v>1.9827752941946301E-4</c:v>
                </c:pt>
                <c:pt idx="149">
                  <c:v>1.96456752256003E-4</c:v>
                </c:pt>
                <c:pt idx="150">
                  <c:v>1.9448283171716801E-4</c:v>
                </c:pt>
                <c:pt idx="151">
                  <c:v>1.9235368430384699E-4</c:v>
                </c:pt>
                <c:pt idx="152">
                  <c:v>1.90069034759434E-4</c:v>
                </c:pt>
                <c:pt idx="153">
                  <c:v>1.8763040375769499E-4</c:v>
                </c:pt>
                <c:pt idx="154">
                  <c:v>1.8504098132341999E-4</c:v>
                </c:pt>
                <c:pt idx="155">
                  <c:v>1.8230541080917E-4</c:v>
                </c:pt>
                <c:pt idx="156">
                  <c:v>1.7942951901083899E-4</c:v>
                </c:pt>
                <c:pt idx="157">
                  <c:v>1.7642002873225599E-4</c:v>
                </c:pt>
                <c:pt idx="158">
                  <c:v>1.73284283219521E-4</c:v>
                </c:pt>
                <c:pt idx="159">
                  <c:v>1.7003000160884001E-4</c:v>
                </c:pt>
                <c:pt idx="160">
                  <c:v>1.6666507456347099E-4</c:v>
                </c:pt>
                <c:pt idx="161">
                  <c:v>1.63197401663585E-4</c:v>
                </c:pt>
                <c:pt idx="162">
                  <c:v>1.59634767351361E-4</c:v>
                </c:pt>
                <c:pt idx="163">
                  <c:v>1.5598474989420301E-4</c:v>
                </c:pt>
                <c:pt idx="164">
                  <c:v>1.52254657168142E-4</c:v>
                </c:pt>
                <c:pt idx="165">
                  <c:v>1.4845148338449001E-4</c:v>
                </c:pt>
                <c:pt idx="166">
                  <c:v>1.4458188167266499E-4</c:v>
                </c:pt>
                <c:pt idx="167">
                  <c:v>1.4065214836823801E-4</c:v>
                </c:pt>
                <c:pt idx="168">
                  <c:v>1.36668215760775E-4</c:v>
                </c:pt>
                <c:pt idx="169">
                  <c:v>1.3263565084936199E-4</c:v>
                </c:pt>
                <c:pt idx="170">
                  <c:v>1.28559658308028E-4</c:v>
                </c:pt>
                <c:pt idx="171">
                  <c:v>1.2444508638051601E-4</c:v>
                </c:pt>
                <c:pt idx="172">
                  <c:v>1.20296434818519E-4</c:v>
                </c:pt>
                <c:pt idx="173">
                  <c:v>1.16117864268579E-4</c:v>
                </c:pt>
                <c:pt idx="174">
                  <c:v>1.1191320671952799E-4</c:v>
                </c:pt>
                <c:pt idx="175">
                  <c:v>1.07685976762355E-4</c:v>
                </c:pt>
                <c:pt idx="176">
                  <c:v>1.0343938350338E-4</c:v>
                </c:pt>
                <c:pt idx="177">
                  <c:v>9.9176343023051994E-5</c:v>
                </c:pt>
                <c:pt idx="178">
                  <c:v>9.4899491297879997E-5</c:v>
                </c:pt>
                <c:pt idx="179">
                  <c:v>9.0611197511205E-5</c:v>
                </c:pt>
                <c:pt idx="180">
                  <c:v>8.6313577677064995E-5</c:v>
                </c:pt>
                <c:pt idx="181">
                  <c:v>8.2008508495761995E-5</c:v>
                </c:pt>
                <c:pt idx="182">
                  <c:v>7.7697641353757996E-5</c:v>
                </c:pt>
                <c:pt idx="183">
                  <c:v>7.3382416376768997E-5</c:v>
                </c:pt>
                <c:pt idx="184">
                  <c:v>6.9064076444428005E-5</c:v>
                </c:pt>
                <c:pt idx="185">
                  <c:v>6.4743681078343002E-5</c:v>
                </c:pt>
                <c:pt idx="186">
                  <c:v>6.0422120122266997E-5</c:v>
                </c:pt>
                <c:pt idx="187">
                  <c:v>5.6100127143005998E-5</c:v>
                </c:pt>
                <c:pt idx="188">
                  <c:v>5.1778292492670002E-5</c:v>
                </c:pt>
                <c:pt idx="189">
                  <c:v>4.7457075986167997E-5</c:v>
                </c:pt>
                <c:pt idx="190">
                  <c:v>4.3136819161587E-5</c:v>
                </c:pt>
                <c:pt idx="191">
                  <c:v>3.8817757104721999E-5</c:v>
                </c:pt>
                <c:pt idx="192">
                  <c:v>3.4500029831894E-5</c:v>
                </c:pt>
                <c:pt idx="193">
                  <c:v>3.0183693237097002E-5</c:v>
                </c:pt>
                <c:pt idx="194">
                  <c:v>2.5868729620116E-5</c:v>
                </c:pt>
                <c:pt idx="195">
                  <c:v>2.1555057821529001E-5</c:v>
                </c:pt>
                <c:pt idx="196">
                  <c:v>1.7242542998378E-5</c:v>
                </c:pt>
                <c:pt idx="197">
                  <c:v>1.2931006080894E-5</c:v>
                </c:pt>
                <c:pt idx="198">
                  <c:v>8.6202329559789993E-6</c:v>
                </c:pt>
                <c:pt idx="199">
                  <c:v>4.3099834273960001E-6</c:v>
                </c:pt>
                <c:pt idx="200">
                  <c:v>5.828E-15</c:v>
                </c:pt>
                <c:pt idx="201">
                  <c:v>-4.3099834157389997E-6</c:v>
                </c:pt>
                <c:pt idx="202">
                  <c:v>-8.6202329443189995E-6</c:v>
                </c:pt>
                <c:pt idx="203">
                  <c:v>-1.2931006069231E-5</c:v>
                </c:pt>
                <c:pt idx="204">
                  <c:v>-1.7242542986709E-5</c:v>
                </c:pt>
                <c:pt idx="205">
                  <c:v>-2.1555057809852001E-5</c:v>
                </c:pt>
                <c:pt idx="206">
                  <c:v>-2.5868729608430001E-5</c:v>
                </c:pt>
                <c:pt idx="207">
                  <c:v>-3.0183693225401001E-5</c:v>
                </c:pt>
                <c:pt idx="208">
                  <c:v>-3.4500029820187001E-5</c:v>
                </c:pt>
                <c:pt idx="209">
                  <c:v>-3.8817757093001997E-5</c:v>
                </c:pt>
                <c:pt idx="210">
                  <c:v>-4.3136819149852002E-5</c:v>
                </c:pt>
                <c:pt idx="211">
                  <c:v>-4.7457075974417997E-5</c:v>
                </c:pt>
                <c:pt idx="212">
                  <c:v>-5.1778292480904003E-5</c:v>
                </c:pt>
                <c:pt idx="213">
                  <c:v>-5.6100127131222001E-5</c:v>
                </c:pt>
                <c:pt idx="214">
                  <c:v>-6.0422120110465002E-5</c:v>
                </c:pt>
                <c:pt idx="215">
                  <c:v>-6.4743681066523003E-5</c:v>
                </c:pt>
                <c:pt idx="216">
                  <c:v>-6.9064076432589006E-5</c:v>
                </c:pt>
                <c:pt idx="217">
                  <c:v>-7.3382416364910997E-5</c:v>
                </c:pt>
                <c:pt idx="218">
                  <c:v>-7.7697641341881998E-5</c:v>
                </c:pt>
                <c:pt idx="219">
                  <c:v>-8.2008508483866996E-5</c:v>
                </c:pt>
                <c:pt idx="220">
                  <c:v>-8.6313577665151999E-5</c:v>
                </c:pt>
                <c:pt idx="221">
                  <c:v>-9.0611197499274005E-5</c:v>
                </c:pt>
                <c:pt idx="222">
                  <c:v>-9.4899491285934E-5</c:v>
                </c:pt>
                <c:pt idx="223">
                  <c:v>-9.9176343011090994E-5</c:v>
                </c:pt>
                <c:pt idx="224">
                  <c:v>-1.03439383491407E-4</c:v>
                </c:pt>
                <c:pt idx="225">
                  <c:v>-1.07685976750372E-4</c:v>
                </c:pt>
                <c:pt idx="226">
                  <c:v>-1.11913206707537E-4</c:v>
                </c:pt>
                <c:pt idx="227">
                  <c:v>-1.1611786425658299E-4</c:v>
                </c:pt>
                <c:pt idx="228">
                  <c:v>-1.2029643480652201E-4</c:v>
                </c:pt>
                <c:pt idx="229">
                  <c:v>-1.24445086368522E-4</c:v>
                </c:pt>
                <c:pt idx="230">
                  <c:v>-1.2855965829604101E-4</c:v>
                </c:pt>
                <c:pt idx="231">
                  <c:v>-1.32635650837388E-4</c:v>
                </c:pt>
                <c:pt idx="232">
                  <c:v>-1.3666821574881901E-4</c:v>
                </c:pt>
                <c:pt idx="233">
                  <c:v>-1.4065214835630601E-4</c:v>
                </c:pt>
                <c:pt idx="234">
                  <c:v>-1.44581881660763E-4</c:v>
                </c:pt>
                <c:pt idx="235">
                  <c:v>-1.4845148337262501E-4</c:v>
                </c:pt>
                <c:pt idx="236">
                  <c:v>-1.5225465715632301E-4</c:v>
                </c:pt>
                <c:pt idx="237">
                  <c:v>-1.5598474988243801E-4</c:v>
                </c:pt>
                <c:pt idx="238">
                  <c:v>-1.5963476733965801E-4</c:v>
                </c:pt>
                <c:pt idx="239">
                  <c:v>-1.6319740165195401E-4</c:v>
                </c:pt>
                <c:pt idx="240">
                  <c:v>-1.6666507455192299E-4</c:v>
                </c:pt>
                <c:pt idx="241">
                  <c:v>-1.7003000159738401E-4</c:v>
                </c:pt>
                <c:pt idx="242">
                  <c:v>-1.73284283208169E-4</c:v>
                </c:pt>
                <c:pt idx="243">
                  <c:v>-1.76420028721021E-4</c:v>
                </c:pt>
                <c:pt idx="244">
                  <c:v>-1.7942951899972801E-4</c:v>
                </c:pt>
                <c:pt idx="245">
                  <c:v>-1.8230541079819601E-4</c:v>
                </c:pt>
                <c:pt idx="246">
                  <c:v>-1.8504098131259401E-4</c:v>
                </c:pt>
                <c:pt idx="247">
                  <c:v>-1.8763040374702501E-4</c:v>
                </c:pt>
                <c:pt idx="248">
                  <c:v>-1.90069034748927E-4</c:v>
                </c:pt>
                <c:pt idx="249">
                  <c:v>-1.9235368429351099E-4</c:v>
                </c:pt>
                <c:pt idx="250">
                  <c:v>-1.94482831707006E-4</c:v>
                </c:pt>
                <c:pt idx="251">
                  <c:v>-1.9645675224601699E-4</c:v>
                </c:pt>
                <c:pt idx="252">
                  <c:v>-1.98277529409651E-4</c:v>
                </c:pt>
                <c:pt idx="253">
                  <c:v>-1.99948947275372E-4</c:v>
                </c:pt>
                <c:pt idx="254">
                  <c:v>-2.0147627870974199E-4</c:v>
                </c:pt>
                <c:pt idx="255">
                  <c:v>-2.02866001965179E-4</c:v>
                </c:pt>
                <c:pt idx="256">
                  <c:v>-2.0412548507742101E-4</c:v>
                </c:pt>
                <c:pt idx="257">
                  <c:v>-2.05262674381218E-4</c:v>
                </c:pt>
                <c:pt idx="258">
                  <c:v>-2.06285813821039E-4</c:v>
                </c:pt>
                <c:pt idx="259">
                  <c:v>-2.0720321010325599E-4</c:v>
                </c:pt>
                <c:pt idx="260">
                  <c:v>-2.0802304857290701E-4</c:v>
                </c:pt>
                <c:pt idx="261">
                  <c:v>-2.08753257591249E-4</c:v>
                </c:pt>
                <c:pt idx="262">
                  <c:v>-2.09401415218462E-4</c:v>
                </c:pt>
                <c:pt idx="263">
                  <c:v>-2.09974690471005E-4</c:v>
                </c:pt>
                <c:pt idx="264">
                  <c:v>-2.1047981144977E-4</c:v>
                </c:pt>
                <c:pt idx="265">
                  <c:v>-2.1092305348580301E-4</c:v>
                </c:pt>
                <c:pt idx="266">
                  <c:v>-2.1131024161886799E-4</c:v>
                </c:pt>
                <c:pt idx="267">
                  <c:v>-2.1164676291414301E-4</c:v>
                </c:pt>
                <c:pt idx="268">
                  <c:v>-2.11937585187244E-4</c:v>
                </c:pt>
                <c:pt idx="269">
                  <c:v>-2.1218727959392101E-4</c:v>
                </c:pt>
                <c:pt idx="270">
                  <c:v>-2.12400045244555E-4</c:v>
                </c:pt>
                <c:pt idx="271">
                  <c:v>-2.1257973454488299E-4</c:v>
                </c:pt>
                <c:pt idx="272">
                  <c:v>-2.1272987837087001E-4</c:v>
                </c:pt>
                <c:pt idx="273">
                  <c:v>-2.1285371048525699E-4</c:v>
                </c:pt>
                <c:pt idx="274">
                  <c:v>-2.1295419082053099E-4</c:v>
                </c:pt>
                <c:pt idx="275">
                  <c:v>-2.13034027408265E-4</c:v>
                </c:pt>
                <c:pt idx="276">
                  <c:v>-2.1309569684372799E-4</c:v>
                </c:pt>
                <c:pt idx="277">
                  <c:v>-2.1314146324989699E-4</c:v>
                </c:pt>
                <c:pt idx="278">
                  <c:v>-2.1317339575552499E-4</c:v>
                </c:pt>
                <c:pt idx="279">
                  <c:v>-2.13193384534876E-4</c:v>
                </c:pt>
                <c:pt idx="280">
                  <c:v>-2.13203155477036E-4</c:v>
                </c:pt>
                <c:pt idx="281">
                  <c:v>-2.13204283564126E-4</c:v>
                </c:pt>
                <c:pt idx="282">
                  <c:v>-2.1319820504306499E-4</c:v>
                </c:pt>
                <c:pt idx="283">
                  <c:v>-2.1318622847650801E-4</c:v>
                </c:pt>
                <c:pt idx="284">
                  <c:v>-2.13169544756911E-4</c:v>
                </c:pt>
                <c:pt idx="285">
                  <c:v>-2.13149236164021E-4</c:v>
                </c:pt>
                <c:pt idx="286">
                  <c:v>-2.1312628454141501E-4</c:v>
                </c:pt>
                <c:pt idx="287">
                  <c:v>-2.1310157866243499E-4</c:v>
                </c:pt>
                <c:pt idx="288">
                  <c:v>-2.1307592085021901E-4</c:v>
                </c:pt>
                <c:pt idx="289">
                  <c:v>-2.1305003291089501E-4</c:v>
                </c:pt>
                <c:pt idx="290">
                  <c:v>-2.1302456143348201E-4</c:v>
                </c:pt>
                <c:pt idx="291">
                  <c:v>-2.1300008250463499E-4</c:v>
                </c:pt>
                <c:pt idx="292">
                  <c:v>-2.1297710588130401E-4</c:v>
                </c:pt>
                <c:pt idx="293">
                  <c:v>-2.1295607865947399E-4</c:v>
                </c:pt>
                <c:pt idx="294">
                  <c:v>-2.1293738847260701E-4</c:v>
                </c:pt>
                <c:pt idx="295">
                  <c:v>-2.12921366249107E-4</c:v>
                </c:pt>
                <c:pt idx="296">
                  <c:v>-2.12908288554041E-4</c:v>
                </c:pt>
                <c:pt idx="297">
                  <c:v>-2.1289837953650801E-4</c:v>
                </c:pt>
                <c:pt idx="298">
                  <c:v>-2.12891812500469E-4</c:v>
                </c:pt>
                <c:pt idx="299">
                  <c:v>-2.12888711113292E-4</c:v>
                </c:pt>
                <c:pt idx="300">
                  <c:v>-2.1288915026304399E-4</c:v>
                </c:pt>
                <c:pt idx="301">
                  <c:v>-2.1289315657226101E-4</c:v>
                </c:pt>
                <c:pt idx="302">
                  <c:v>-2.1290070857284501E-4</c:v>
                </c:pt>
                <c:pt idx="303">
                  <c:v>-2.1291173654361799E-4</c:v>
                </c:pt>
                <c:pt idx="304">
                  <c:v>-2.1292612200899701E-4</c:v>
                </c:pt>
                <c:pt idx="305">
                  <c:v>-2.12943696894171E-4</c:v>
                </c:pt>
                <c:pt idx="306">
                  <c:v>-2.1296424232899501E-4</c:v>
                </c:pt>
                <c:pt idx="307">
                  <c:v>-2.12987487089616E-4</c:v>
                </c:pt>
                <c:pt idx="308">
                  <c:v>-2.1301310566350799E-4</c:v>
                </c:pt>
                <c:pt idx="309">
                  <c:v>-2.13040715920115E-4</c:v>
                </c:pt>
                <c:pt idx="310">
                  <c:v>-2.1306987636564599E-4</c:v>
                </c:pt>
                <c:pt idx="311">
                  <c:v>-2.1310008295671599E-4</c:v>
                </c:pt>
                <c:pt idx="312">
                  <c:v>-2.1313076544345099E-4</c:v>
                </c:pt>
                <c:pt idx="313">
                  <c:v>-2.1316128320830101E-4</c:v>
                </c:pt>
                <c:pt idx="314">
                  <c:v>-2.1319092056223501E-4</c:v>
                </c:pt>
                <c:pt idx="315">
                  <c:v>-2.1321888145507301E-4</c:v>
                </c:pt>
                <c:pt idx="316">
                  <c:v>-2.1324428355149299E-4</c:v>
                </c:pt>
                <c:pt idx="317">
                  <c:v>-2.13266151618895E-4</c:v>
                </c:pt>
                <c:pt idx="318">
                  <c:v>-2.1328341016759001E-4</c:v>
                </c:pt>
                <c:pt idx="319">
                  <c:v>-2.1329487527803199E-4</c:v>
                </c:pt>
                <c:pt idx="320">
                  <c:v>-2.13299245544074E-4</c:v>
                </c:pt>
                <c:pt idx="321">
                  <c:v>-2.1329509205571099E-4</c:v>
                </c:pt>
                <c:pt idx="322">
                  <c:v>-2.1328084733986E-4</c:v>
                </c:pt>
                <c:pt idx="323">
                  <c:v>-2.1325479317380001E-4</c:v>
                </c:pt>
                <c:pt idx="324">
                  <c:v>-2.1321504718381E-4</c:v>
                </c:pt>
                <c:pt idx="325">
                  <c:v>-2.1315954814206099E-4</c:v>
                </c:pt>
                <c:pt idx="326">
                  <c:v>-2.1308603987951099E-4</c:v>
                </c:pt>
                <c:pt idx="327">
                  <c:v>-2.12992053743247E-4</c:v>
                </c:pt>
                <c:pt idx="328">
                  <c:v>-2.1287488954603299E-4</c:v>
                </c:pt>
                <c:pt idx="329">
                  <c:v>-2.12731594987606E-4</c:v>
                </c:pt>
                <c:pt idx="330">
                  <c:v>-2.1255894357631399E-4</c:v>
                </c:pt>
                <c:pt idx="331">
                  <c:v>-2.1235341115313899E-4</c:v>
                </c:pt>
                <c:pt idx="332">
                  <c:v>-2.12111151226912E-4</c:v>
                </c:pt>
                <c:pt idx="333">
                  <c:v>-2.1182796948217999E-4</c:v>
                </c:pt>
                <c:pt idx="334">
                  <c:v>-2.11499298035507E-4</c:v>
                </c:pt>
                <c:pt idx="335">
                  <c:v>-2.1112017031246199E-4</c:v>
                </c:pt>
                <c:pt idx="336">
                  <c:v>-2.1068519782111201E-4</c:v>
                </c:pt>
                <c:pt idx="337">
                  <c:v>-2.1018855063694499E-4</c:v>
                </c:pt>
                <c:pt idx="338">
                  <c:v>-2.0962394411787701E-4</c:v>
                </c:pt>
                <c:pt idx="339">
                  <c:v>-2.0898463525816999E-4</c:v>
                </c:pt>
                <c:pt idx="340">
                  <c:v>-2.08263433166531E-4</c:v>
                </c:pt>
                <c:pt idx="341">
                  <c:v>-2.0745272936728801E-4</c:v>
                </c:pt>
                <c:pt idx="342">
                  <c:v>-2.06544554834038E-4</c:v>
                </c:pt>
                <c:pt idx="343">
                  <c:v>-2.0553067158227801E-4</c:v>
                </c:pt>
                <c:pt idx="344">
                  <c:v>-2.0440270676826499E-4</c:v>
                </c:pt>
                <c:pt idx="345">
                  <c:v>-2.03152335821899E-4</c:v>
                </c:pt>
                <c:pt idx="346">
                  <c:v>-2.01771517280073E-4</c:v>
                </c:pt>
                <c:pt idx="347">
                  <c:v>-2.00252774933016E-4</c:v>
                </c:pt>
                <c:pt idx="348">
                  <c:v>-1.9858951265093499E-4</c:v>
                </c:pt>
                <c:pt idx="349">
                  <c:v>-1.96776335342119E-4</c:v>
                </c:pt>
                <c:pt idx="350">
                  <c:v>-1.9480933936352301E-4</c:v>
                </c:pt>
                <c:pt idx="351">
                  <c:v>-1.92686332043771E-4</c:v>
                </c:pt>
                <c:pt idx="352">
                  <c:v>-1.9040694649048799E-4</c:v>
                </c:pt>
                <c:pt idx="353">
                  <c:v>-1.8797263452916899E-4</c:v>
                </c:pt>
                <c:pt idx="354">
                  <c:v>-1.85386542652122E-4</c:v>
                </c:pt>
                <c:pt idx="355">
                  <c:v>-1.8265329569521E-4</c:v>
                </c:pt>
                <c:pt idx="356">
                  <c:v>-1.79778724374253E-4</c:v>
                </c:pt>
                <c:pt idx="357">
                  <c:v>-1.76769573888962E-4</c:v>
                </c:pt>
                <c:pt idx="358">
                  <c:v>-1.73633223918357E-4</c:v>
                </c:pt>
                <c:pt idx="359">
                  <c:v>-1.7037743983557E-4</c:v>
                </c:pt>
                <c:pt idx="360">
                  <c:v>-1.6701016471354501E-4</c:v>
                </c:pt>
                <c:pt idx="361">
                  <c:v>-1.6353935383344801E-4</c:v>
                </c:pt>
                <c:pt idx="362">
                  <c:v>-1.5997284848122401E-4</c:v>
                </c:pt>
                <c:pt idx="363">
                  <c:v>-1.5631828339298E-4</c:v>
                </c:pt>
                <c:pt idx="364">
                  <c:v>-1.52583021520329E-4</c:v>
                </c:pt>
                <c:pt idx="365">
                  <c:v>-1.4877411011186999E-4</c:v>
                </c:pt>
                <c:pt idx="366">
                  <c:v>-1.44898252915684E-4</c:v>
                </c:pt>
                <c:pt idx="367">
                  <c:v>-1.4096179426689999E-4</c:v>
                </c:pt>
                <c:pt idx="368">
                  <c:v>-1.3697071175173799E-4</c:v>
                </c:pt>
                <c:pt idx="369">
                  <c:v>-1.3293061495095701E-4</c:v>
                </c:pt>
                <c:pt idx="370">
                  <c:v>-1.28846748434534E-4</c:v>
                </c:pt>
                <c:pt idx="371">
                  <c:v>-1.2472399770740601E-4</c:v>
                </c:pt>
                <c:pt idx="372">
                  <c:v>-1.20566897208768E-4</c:v>
                </c:pt>
                <c:pt idx="373">
                  <c:v>-1.16379639764003E-4</c:v>
                </c:pt>
                <c:pt idx="374">
                  <c:v>-1.12166087098665E-4</c:v>
                </c:pt>
                <c:pt idx="375">
                  <c:v>-1.0792978116619501E-4</c:v>
                </c:pt>
                <c:pt idx="376">
                  <c:v>-1.03673956131283E-4</c:v>
                </c:pt>
                <c:pt idx="377">
                  <c:v>-9.9401550902576994E-5</c:v>
                </c:pt>
                <c:pt idx="378">
                  <c:v>-9.5115222133637005E-5</c:v>
                </c:pt>
                <c:pt idx="379">
                  <c:v>-9.0817357618766002E-5</c:v>
                </c:pt>
                <c:pt idx="380">
                  <c:v>-8.6510090008389004E-5</c:v>
                </c:pt>
                <c:pt idx="381">
                  <c:v>-8.2195310762432994E-5</c:v>
                </c:pt>
                <c:pt idx="382">
                  <c:v>-7.7874684253654002E-5</c:v>
                </c:pt>
                <c:pt idx="383">
                  <c:v>-7.3549661928713999E-5</c:v>
                </c:pt>
                <c:pt idx="384">
                  <c:v>-6.9221496434041004E-5</c:v>
                </c:pt>
                <c:pt idx="385">
                  <c:v>-6.4891255616839001E-5</c:v>
                </c:pt>
                <c:pt idx="386">
                  <c:v>-6.0559836318491003E-5</c:v>
                </c:pt>
                <c:pt idx="387">
                  <c:v>-5.6227977887606999E-5</c:v>
                </c:pt>
                <c:pt idx="388">
                  <c:v>-5.1896275352115003E-5</c:v>
                </c:pt>
                <c:pt idx="389">
                  <c:v>-4.7565192203276999E-5</c:v>
                </c:pt>
                <c:pt idx="390">
                  <c:v>-4.3235072758532999E-5</c:v>
                </c:pt>
                <c:pt idx="391">
                  <c:v>-3.8906154083874E-5</c:v>
                </c:pt>
                <c:pt idx="392">
                  <c:v>-3.4578577469595003E-5</c:v>
                </c:pt>
                <c:pt idx="393">
                  <c:v>-3.0252399465366999E-5</c:v>
                </c:pt>
                <c:pt idx="394">
                  <c:v>-2.5927602491343E-5</c:v>
                </c:pt>
                <c:pt idx="395">
                  <c:v>-2.1604105051440002E-5</c:v>
                </c:pt>
                <c:pt idx="396">
                  <c:v>-1.7281771582969001E-5</c:v>
                </c:pt>
                <c:pt idx="397">
                  <c:v>-1.2960421983423E-5</c:v>
                </c:pt>
                <c:pt idx="398">
                  <c:v>-8.639840860702E-6</c:v>
                </c:pt>
                <c:pt idx="399">
                  <c:v>-4.3197865573129998E-6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9EE-468C-99E3-0F432A20548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Sheet1!$A$2:$A$401</c:f>
              <c:numCache>
                <c:formatCode>General</c:formatCode>
                <c:ptCount val="400"/>
                <c:pt idx="0">
                  <c:v>0</c:v>
                </c:pt>
                <c:pt idx="1">
                  <c:v>1.5707963267948967E-2</c:v>
                </c:pt>
                <c:pt idx="2">
                  <c:v>3.1415926535897934E-2</c:v>
                </c:pt>
                <c:pt idx="3">
                  <c:v>4.7123889803846901E-2</c:v>
                </c:pt>
                <c:pt idx="4">
                  <c:v>6.2831853071795868E-2</c:v>
                </c:pt>
                <c:pt idx="5">
                  <c:v>7.8539816339744828E-2</c:v>
                </c:pt>
                <c:pt idx="6">
                  <c:v>9.4247779607693788E-2</c:v>
                </c:pt>
                <c:pt idx="7">
                  <c:v>0.10995574287564275</c:v>
                </c:pt>
                <c:pt idx="8">
                  <c:v>0.12566370614359171</c:v>
                </c:pt>
                <c:pt idx="9">
                  <c:v>0.14137166941154067</c:v>
                </c:pt>
                <c:pt idx="10">
                  <c:v>0.15707963267948963</c:v>
                </c:pt>
                <c:pt idx="11">
                  <c:v>0.17278759594743859</c:v>
                </c:pt>
                <c:pt idx="12">
                  <c:v>0.18849555921538755</c:v>
                </c:pt>
                <c:pt idx="13">
                  <c:v>0.20420352248333651</c:v>
                </c:pt>
                <c:pt idx="14">
                  <c:v>0.21991148575128547</c:v>
                </c:pt>
                <c:pt idx="15">
                  <c:v>0.23561944901923443</c:v>
                </c:pt>
                <c:pt idx="16">
                  <c:v>0.25132741228718342</c:v>
                </c:pt>
                <c:pt idx="17">
                  <c:v>0.2670353755551324</c:v>
                </c:pt>
                <c:pt idx="18">
                  <c:v>0.28274333882308139</c:v>
                </c:pt>
                <c:pt idx="19">
                  <c:v>0.29845130209103038</c:v>
                </c:pt>
                <c:pt idx="20">
                  <c:v>0.31415926535897937</c:v>
                </c:pt>
                <c:pt idx="21">
                  <c:v>0.32986722862692835</c:v>
                </c:pt>
                <c:pt idx="22">
                  <c:v>0.34557519189487734</c:v>
                </c:pt>
                <c:pt idx="23">
                  <c:v>0.36128315516282633</c:v>
                </c:pt>
                <c:pt idx="24">
                  <c:v>0.37699111843077532</c:v>
                </c:pt>
                <c:pt idx="25">
                  <c:v>0.39269908169872431</c:v>
                </c:pt>
                <c:pt idx="26">
                  <c:v>0.40840704496667329</c:v>
                </c:pt>
                <c:pt idx="27">
                  <c:v>0.42411500823462228</c:v>
                </c:pt>
                <c:pt idx="28">
                  <c:v>0.43982297150257127</c:v>
                </c:pt>
                <c:pt idx="29">
                  <c:v>0.45553093477052026</c:v>
                </c:pt>
                <c:pt idx="30">
                  <c:v>0.47123889803846924</c:v>
                </c:pt>
                <c:pt idx="31">
                  <c:v>0.48694686130641823</c:v>
                </c:pt>
                <c:pt idx="32">
                  <c:v>0.50265482457436717</c:v>
                </c:pt>
                <c:pt idx="33">
                  <c:v>0.51836278784231615</c:v>
                </c:pt>
                <c:pt idx="34">
                  <c:v>0.53407075111026514</c:v>
                </c:pt>
                <c:pt idx="35">
                  <c:v>0.54977871437821413</c:v>
                </c:pt>
                <c:pt idx="36">
                  <c:v>0.56548667764616312</c:v>
                </c:pt>
                <c:pt idx="37">
                  <c:v>0.5811946409141121</c:v>
                </c:pt>
                <c:pt idx="38">
                  <c:v>0.59690260418206109</c:v>
                </c:pt>
                <c:pt idx="39">
                  <c:v>0.61261056745001008</c:v>
                </c:pt>
                <c:pt idx="40">
                  <c:v>0.62831853071795907</c:v>
                </c:pt>
                <c:pt idx="41">
                  <c:v>0.64402649398590806</c:v>
                </c:pt>
                <c:pt idx="42">
                  <c:v>0.65973445725385704</c:v>
                </c:pt>
                <c:pt idx="43">
                  <c:v>0.67544242052180603</c:v>
                </c:pt>
                <c:pt idx="44">
                  <c:v>0.69115038378975502</c:v>
                </c:pt>
                <c:pt idx="45">
                  <c:v>0.70685834705770401</c:v>
                </c:pt>
                <c:pt idx="46">
                  <c:v>0.72256631032565299</c:v>
                </c:pt>
                <c:pt idx="47">
                  <c:v>0.73827427359360198</c:v>
                </c:pt>
                <c:pt idx="48">
                  <c:v>0.75398223686155097</c:v>
                </c:pt>
                <c:pt idx="49">
                  <c:v>0.76969020012949996</c:v>
                </c:pt>
                <c:pt idx="50">
                  <c:v>0.78539816339744895</c:v>
                </c:pt>
                <c:pt idx="51">
                  <c:v>0.80110612666539793</c:v>
                </c:pt>
                <c:pt idx="52">
                  <c:v>0.81681408993334692</c:v>
                </c:pt>
                <c:pt idx="53">
                  <c:v>0.83252205320129591</c:v>
                </c:pt>
                <c:pt idx="54">
                  <c:v>0.8482300164692449</c:v>
                </c:pt>
                <c:pt idx="55">
                  <c:v>0.86393797973719388</c:v>
                </c:pt>
                <c:pt idx="56">
                  <c:v>0.87964594300514287</c:v>
                </c:pt>
                <c:pt idx="57">
                  <c:v>0.89535390627309186</c:v>
                </c:pt>
                <c:pt idx="58">
                  <c:v>0.91106186954104085</c:v>
                </c:pt>
                <c:pt idx="59">
                  <c:v>0.92676983280898984</c:v>
                </c:pt>
                <c:pt idx="60">
                  <c:v>0.94247779607693882</c:v>
                </c:pt>
                <c:pt idx="61">
                  <c:v>0.95818575934488781</c:v>
                </c:pt>
                <c:pt idx="62">
                  <c:v>0.9738937226128368</c:v>
                </c:pt>
                <c:pt idx="63">
                  <c:v>0.98960168588078579</c:v>
                </c:pt>
                <c:pt idx="64">
                  <c:v>1.0053096491487348</c:v>
                </c:pt>
                <c:pt idx="65">
                  <c:v>1.0210176124166837</c:v>
                </c:pt>
                <c:pt idx="66">
                  <c:v>1.0367255756846325</c:v>
                </c:pt>
                <c:pt idx="67">
                  <c:v>1.0524335389525814</c:v>
                </c:pt>
                <c:pt idx="68">
                  <c:v>1.0681415022205303</c:v>
                </c:pt>
                <c:pt idx="69">
                  <c:v>1.0838494654884792</c:v>
                </c:pt>
                <c:pt idx="70">
                  <c:v>1.099557428756428</c:v>
                </c:pt>
                <c:pt idx="71">
                  <c:v>1.1152653920243769</c:v>
                </c:pt>
                <c:pt idx="72">
                  <c:v>1.1309733552923258</c:v>
                </c:pt>
                <c:pt idx="73">
                  <c:v>1.1466813185602747</c:v>
                </c:pt>
                <c:pt idx="74">
                  <c:v>1.1623892818282235</c:v>
                </c:pt>
                <c:pt idx="75">
                  <c:v>1.1780972450961724</c:v>
                </c:pt>
                <c:pt idx="76">
                  <c:v>1.1938052083641213</c:v>
                </c:pt>
                <c:pt idx="77">
                  <c:v>1.2095131716320702</c:v>
                </c:pt>
                <c:pt idx="78">
                  <c:v>1.225221134900019</c:v>
                </c:pt>
                <c:pt idx="79">
                  <c:v>1.2409290981679679</c:v>
                </c:pt>
                <c:pt idx="80">
                  <c:v>1.2566370614359168</c:v>
                </c:pt>
                <c:pt idx="81">
                  <c:v>1.2723450247038657</c:v>
                </c:pt>
                <c:pt idx="82">
                  <c:v>1.2880529879718146</c:v>
                </c:pt>
                <c:pt idx="83">
                  <c:v>1.3037609512397634</c:v>
                </c:pt>
                <c:pt idx="84">
                  <c:v>1.3194689145077123</c:v>
                </c:pt>
                <c:pt idx="85">
                  <c:v>1.3351768777756612</c:v>
                </c:pt>
                <c:pt idx="86">
                  <c:v>1.3508848410436101</c:v>
                </c:pt>
                <c:pt idx="87">
                  <c:v>1.3665928043115589</c:v>
                </c:pt>
                <c:pt idx="88">
                  <c:v>1.3823007675795078</c:v>
                </c:pt>
                <c:pt idx="89">
                  <c:v>1.3980087308474567</c:v>
                </c:pt>
                <c:pt idx="90">
                  <c:v>1.4137166941154056</c:v>
                </c:pt>
                <c:pt idx="91">
                  <c:v>1.4294246573833544</c:v>
                </c:pt>
                <c:pt idx="92">
                  <c:v>1.4451326206513033</c:v>
                </c:pt>
                <c:pt idx="93">
                  <c:v>1.4608405839192522</c:v>
                </c:pt>
                <c:pt idx="94">
                  <c:v>1.4765485471872011</c:v>
                </c:pt>
                <c:pt idx="95">
                  <c:v>1.49225651045515</c:v>
                </c:pt>
                <c:pt idx="96">
                  <c:v>1.5079644737230988</c:v>
                </c:pt>
                <c:pt idx="97">
                  <c:v>1.5236724369910477</c:v>
                </c:pt>
                <c:pt idx="98">
                  <c:v>1.5393804002589966</c:v>
                </c:pt>
                <c:pt idx="99">
                  <c:v>1.5550883635269455</c:v>
                </c:pt>
                <c:pt idx="100">
                  <c:v>1.5707963267948943</c:v>
                </c:pt>
                <c:pt idx="101">
                  <c:v>1.5865042900628432</c:v>
                </c:pt>
                <c:pt idx="102">
                  <c:v>1.6022122533307921</c:v>
                </c:pt>
                <c:pt idx="103">
                  <c:v>1.617920216598741</c:v>
                </c:pt>
                <c:pt idx="104">
                  <c:v>1.6336281798666898</c:v>
                </c:pt>
                <c:pt idx="105">
                  <c:v>1.6493361431346387</c:v>
                </c:pt>
                <c:pt idx="106">
                  <c:v>1.6650441064025876</c:v>
                </c:pt>
                <c:pt idx="107">
                  <c:v>1.6807520696705365</c:v>
                </c:pt>
                <c:pt idx="108">
                  <c:v>1.6964600329384854</c:v>
                </c:pt>
                <c:pt idx="109">
                  <c:v>1.7121679962064342</c:v>
                </c:pt>
                <c:pt idx="110">
                  <c:v>1.7278759594743831</c:v>
                </c:pt>
                <c:pt idx="111">
                  <c:v>1.743583922742332</c:v>
                </c:pt>
                <c:pt idx="112">
                  <c:v>1.7592918860102809</c:v>
                </c:pt>
                <c:pt idx="113">
                  <c:v>1.7749998492782297</c:v>
                </c:pt>
                <c:pt idx="114">
                  <c:v>1.7907078125461786</c:v>
                </c:pt>
                <c:pt idx="115">
                  <c:v>1.8064157758141275</c:v>
                </c:pt>
                <c:pt idx="116">
                  <c:v>1.8221237390820764</c:v>
                </c:pt>
                <c:pt idx="117">
                  <c:v>1.8378317023500252</c:v>
                </c:pt>
                <c:pt idx="118">
                  <c:v>1.8535396656179741</c:v>
                </c:pt>
                <c:pt idx="119">
                  <c:v>1.869247628885923</c:v>
                </c:pt>
                <c:pt idx="120">
                  <c:v>1.8849555921538719</c:v>
                </c:pt>
                <c:pt idx="121">
                  <c:v>1.9006635554218207</c:v>
                </c:pt>
                <c:pt idx="122">
                  <c:v>1.9163715186897696</c:v>
                </c:pt>
                <c:pt idx="123">
                  <c:v>1.9320794819577185</c:v>
                </c:pt>
                <c:pt idx="124">
                  <c:v>1.9477874452256674</c:v>
                </c:pt>
                <c:pt idx="125">
                  <c:v>1.9634954084936163</c:v>
                </c:pt>
                <c:pt idx="126">
                  <c:v>1.9792033717615651</c:v>
                </c:pt>
                <c:pt idx="127">
                  <c:v>1.994911335029514</c:v>
                </c:pt>
                <c:pt idx="128">
                  <c:v>2.0106192982974629</c:v>
                </c:pt>
                <c:pt idx="129">
                  <c:v>2.0263272615654118</c:v>
                </c:pt>
                <c:pt idx="130">
                  <c:v>2.0420352248333606</c:v>
                </c:pt>
                <c:pt idx="131">
                  <c:v>2.0577431881013095</c:v>
                </c:pt>
                <c:pt idx="132">
                  <c:v>2.0734511513692584</c:v>
                </c:pt>
                <c:pt idx="133">
                  <c:v>2.0891591146372073</c:v>
                </c:pt>
                <c:pt idx="134">
                  <c:v>2.1048670779051561</c:v>
                </c:pt>
                <c:pt idx="135">
                  <c:v>2.120575041173105</c:v>
                </c:pt>
                <c:pt idx="136">
                  <c:v>2.1362830044410539</c:v>
                </c:pt>
                <c:pt idx="137">
                  <c:v>2.1519909677090028</c:v>
                </c:pt>
                <c:pt idx="138">
                  <c:v>2.1676989309769517</c:v>
                </c:pt>
                <c:pt idx="139">
                  <c:v>2.1834068942449005</c:v>
                </c:pt>
                <c:pt idx="140">
                  <c:v>2.1991148575128494</c:v>
                </c:pt>
                <c:pt idx="141">
                  <c:v>2.2148228207807983</c:v>
                </c:pt>
                <c:pt idx="142">
                  <c:v>2.2305307840487472</c:v>
                </c:pt>
                <c:pt idx="143">
                  <c:v>2.246238747316696</c:v>
                </c:pt>
                <c:pt idx="144">
                  <c:v>2.2619467105846449</c:v>
                </c:pt>
                <c:pt idx="145">
                  <c:v>2.2776546738525938</c:v>
                </c:pt>
                <c:pt idx="146">
                  <c:v>2.2933626371205427</c:v>
                </c:pt>
                <c:pt idx="147">
                  <c:v>2.3090706003884915</c:v>
                </c:pt>
                <c:pt idx="148">
                  <c:v>2.3247785636564404</c:v>
                </c:pt>
                <c:pt idx="149">
                  <c:v>2.3404865269243893</c:v>
                </c:pt>
                <c:pt idx="150">
                  <c:v>2.3561944901923382</c:v>
                </c:pt>
                <c:pt idx="151">
                  <c:v>2.3719024534602871</c:v>
                </c:pt>
                <c:pt idx="152">
                  <c:v>2.3876104167282359</c:v>
                </c:pt>
                <c:pt idx="153">
                  <c:v>2.4033183799961848</c:v>
                </c:pt>
                <c:pt idx="154">
                  <c:v>2.4190263432641337</c:v>
                </c:pt>
                <c:pt idx="155">
                  <c:v>2.4347343065320826</c:v>
                </c:pt>
                <c:pt idx="156">
                  <c:v>2.4504422698000314</c:v>
                </c:pt>
                <c:pt idx="157">
                  <c:v>2.4661502330679803</c:v>
                </c:pt>
                <c:pt idx="158">
                  <c:v>2.4818581963359292</c:v>
                </c:pt>
                <c:pt idx="159">
                  <c:v>2.4975661596038781</c:v>
                </c:pt>
                <c:pt idx="160">
                  <c:v>2.5132741228718269</c:v>
                </c:pt>
                <c:pt idx="161">
                  <c:v>2.5289820861397758</c:v>
                </c:pt>
                <c:pt idx="162">
                  <c:v>2.5446900494077247</c:v>
                </c:pt>
                <c:pt idx="163">
                  <c:v>2.5603980126756736</c:v>
                </c:pt>
                <c:pt idx="164">
                  <c:v>2.5761059759436225</c:v>
                </c:pt>
                <c:pt idx="165">
                  <c:v>2.5918139392115713</c:v>
                </c:pt>
                <c:pt idx="166">
                  <c:v>2.6075219024795202</c:v>
                </c:pt>
                <c:pt idx="167">
                  <c:v>2.6232298657474691</c:v>
                </c:pt>
                <c:pt idx="168">
                  <c:v>2.638937829015418</c:v>
                </c:pt>
                <c:pt idx="169">
                  <c:v>2.6546457922833668</c:v>
                </c:pt>
                <c:pt idx="170">
                  <c:v>2.6703537555513157</c:v>
                </c:pt>
                <c:pt idx="171">
                  <c:v>2.6860617188192646</c:v>
                </c:pt>
                <c:pt idx="172">
                  <c:v>2.7017696820872135</c:v>
                </c:pt>
                <c:pt idx="173">
                  <c:v>2.7174776453551623</c:v>
                </c:pt>
                <c:pt idx="174">
                  <c:v>2.7331856086231112</c:v>
                </c:pt>
                <c:pt idx="175">
                  <c:v>2.7488935718910601</c:v>
                </c:pt>
                <c:pt idx="176">
                  <c:v>2.764601535159009</c:v>
                </c:pt>
                <c:pt idx="177">
                  <c:v>2.7803094984269578</c:v>
                </c:pt>
                <c:pt idx="178">
                  <c:v>2.7960174616949067</c:v>
                </c:pt>
                <c:pt idx="179">
                  <c:v>2.8117254249628556</c:v>
                </c:pt>
                <c:pt idx="180">
                  <c:v>2.8274333882308045</c:v>
                </c:pt>
                <c:pt idx="181">
                  <c:v>2.8431413514987534</c:v>
                </c:pt>
                <c:pt idx="182">
                  <c:v>2.8588493147667022</c:v>
                </c:pt>
                <c:pt idx="183">
                  <c:v>2.8745572780346511</c:v>
                </c:pt>
                <c:pt idx="184">
                  <c:v>2.8902652413026</c:v>
                </c:pt>
                <c:pt idx="185">
                  <c:v>2.9059732045705489</c:v>
                </c:pt>
                <c:pt idx="186">
                  <c:v>2.9216811678384977</c:v>
                </c:pt>
                <c:pt idx="187">
                  <c:v>2.9373891311064466</c:v>
                </c:pt>
                <c:pt idx="188">
                  <c:v>2.9530970943743955</c:v>
                </c:pt>
                <c:pt idx="189">
                  <c:v>2.9688050576423444</c:v>
                </c:pt>
                <c:pt idx="190">
                  <c:v>2.9845130209102932</c:v>
                </c:pt>
                <c:pt idx="191">
                  <c:v>3.0002209841782421</c:v>
                </c:pt>
                <c:pt idx="192">
                  <c:v>3.015928947446191</c:v>
                </c:pt>
                <c:pt idx="193">
                  <c:v>3.0316369107141399</c:v>
                </c:pt>
                <c:pt idx="194">
                  <c:v>3.0473448739820888</c:v>
                </c:pt>
                <c:pt idx="195">
                  <c:v>3.0630528372500376</c:v>
                </c:pt>
                <c:pt idx="196">
                  <c:v>3.0787608005179865</c:v>
                </c:pt>
                <c:pt idx="197">
                  <c:v>3.0944687637859354</c:v>
                </c:pt>
                <c:pt idx="198">
                  <c:v>3.1101767270538843</c:v>
                </c:pt>
                <c:pt idx="199">
                  <c:v>3.1258846903218331</c:v>
                </c:pt>
                <c:pt idx="200">
                  <c:v>3.141592653589782</c:v>
                </c:pt>
                <c:pt idx="201">
                  <c:v>3.1573006168577309</c:v>
                </c:pt>
                <c:pt idx="202">
                  <c:v>3.1730085801256798</c:v>
                </c:pt>
                <c:pt idx="203">
                  <c:v>3.1887165433936286</c:v>
                </c:pt>
                <c:pt idx="204">
                  <c:v>3.2044245066615775</c:v>
                </c:pt>
                <c:pt idx="205">
                  <c:v>3.2201324699295264</c:v>
                </c:pt>
                <c:pt idx="206">
                  <c:v>3.2358404331974753</c:v>
                </c:pt>
                <c:pt idx="207">
                  <c:v>3.2515483964654242</c:v>
                </c:pt>
                <c:pt idx="208">
                  <c:v>3.267256359733373</c:v>
                </c:pt>
                <c:pt idx="209">
                  <c:v>3.2829643230013219</c:v>
                </c:pt>
                <c:pt idx="210">
                  <c:v>3.2986722862692708</c:v>
                </c:pt>
                <c:pt idx="211">
                  <c:v>3.3143802495372197</c:v>
                </c:pt>
                <c:pt idx="212">
                  <c:v>3.3300882128051685</c:v>
                </c:pt>
                <c:pt idx="213">
                  <c:v>3.3457961760731174</c:v>
                </c:pt>
                <c:pt idx="214">
                  <c:v>3.3615041393410663</c:v>
                </c:pt>
                <c:pt idx="215">
                  <c:v>3.3772121026090152</c:v>
                </c:pt>
                <c:pt idx="216">
                  <c:v>3.392920065876964</c:v>
                </c:pt>
                <c:pt idx="217">
                  <c:v>3.4086280291449129</c:v>
                </c:pt>
                <c:pt idx="218">
                  <c:v>3.4243359924128618</c:v>
                </c:pt>
                <c:pt idx="219">
                  <c:v>3.4400439556808107</c:v>
                </c:pt>
                <c:pt idx="220">
                  <c:v>3.4557519189487595</c:v>
                </c:pt>
                <c:pt idx="221">
                  <c:v>3.4714598822167084</c:v>
                </c:pt>
                <c:pt idx="222">
                  <c:v>3.4871678454846573</c:v>
                </c:pt>
                <c:pt idx="223">
                  <c:v>3.5028758087526062</c:v>
                </c:pt>
                <c:pt idx="224">
                  <c:v>3.5185837720205551</c:v>
                </c:pt>
                <c:pt idx="225">
                  <c:v>3.5342917352885039</c:v>
                </c:pt>
                <c:pt idx="226">
                  <c:v>3.5499996985564528</c:v>
                </c:pt>
                <c:pt idx="227">
                  <c:v>3.5657076618244017</c:v>
                </c:pt>
                <c:pt idx="228">
                  <c:v>3.5814156250923506</c:v>
                </c:pt>
                <c:pt idx="229">
                  <c:v>3.5971235883602994</c:v>
                </c:pt>
                <c:pt idx="230">
                  <c:v>3.6128315516282483</c:v>
                </c:pt>
                <c:pt idx="231">
                  <c:v>3.6285395148961972</c:v>
                </c:pt>
                <c:pt idx="232">
                  <c:v>3.6442474781641461</c:v>
                </c:pt>
                <c:pt idx="233">
                  <c:v>3.6599554414320949</c:v>
                </c:pt>
                <c:pt idx="234">
                  <c:v>3.6756634047000438</c:v>
                </c:pt>
                <c:pt idx="235">
                  <c:v>3.6913713679679927</c:v>
                </c:pt>
                <c:pt idx="236">
                  <c:v>3.7070793312359416</c:v>
                </c:pt>
                <c:pt idx="237">
                  <c:v>3.7227872945038905</c:v>
                </c:pt>
                <c:pt idx="238">
                  <c:v>3.7384952577718393</c:v>
                </c:pt>
                <c:pt idx="239">
                  <c:v>3.7542032210397882</c:v>
                </c:pt>
                <c:pt idx="240">
                  <c:v>3.7699111843077371</c:v>
                </c:pt>
                <c:pt idx="241">
                  <c:v>3.785619147575686</c:v>
                </c:pt>
                <c:pt idx="242">
                  <c:v>3.8013271108436348</c:v>
                </c:pt>
                <c:pt idx="243">
                  <c:v>3.8170350741115837</c:v>
                </c:pt>
                <c:pt idx="244">
                  <c:v>3.8327430373795326</c:v>
                </c:pt>
                <c:pt idx="245">
                  <c:v>3.8484510006474815</c:v>
                </c:pt>
                <c:pt idx="246">
                  <c:v>3.8641589639154303</c:v>
                </c:pt>
                <c:pt idx="247">
                  <c:v>3.8798669271833792</c:v>
                </c:pt>
                <c:pt idx="248">
                  <c:v>3.8955748904513281</c:v>
                </c:pt>
                <c:pt idx="249">
                  <c:v>3.911282853719277</c:v>
                </c:pt>
                <c:pt idx="250">
                  <c:v>3.9269908169872259</c:v>
                </c:pt>
                <c:pt idx="251">
                  <c:v>3.9426987802551747</c:v>
                </c:pt>
                <c:pt idx="252">
                  <c:v>3.9584067435231236</c:v>
                </c:pt>
                <c:pt idx="253">
                  <c:v>3.9741147067910725</c:v>
                </c:pt>
                <c:pt idx="254">
                  <c:v>3.9898226700590214</c:v>
                </c:pt>
                <c:pt idx="255">
                  <c:v>4.0055306333269707</c:v>
                </c:pt>
                <c:pt idx="256">
                  <c:v>4.0212385965949196</c:v>
                </c:pt>
                <c:pt idx="257">
                  <c:v>4.0369465598628684</c:v>
                </c:pt>
                <c:pt idx="258">
                  <c:v>4.0526545231308173</c:v>
                </c:pt>
                <c:pt idx="259">
                  <c:v>4.0683624863987662</c:v>
                </c:pt>
                <c:pt idx="260">
                  <c:v>4.0840704496667151</c:v>
                </c:pt>
                <c:pt idx="261">
                  <c:v>4.0997784129346639</c:v>
                </c:pt>
                <c:pt idx="262">
                  <c:v>4.1154863762026128</c:v>
                </c:pt>
                <c:pt idx="263">
                  <c:v>4.1311943394705617</c:v>
                </c:pt>
                <c:pt idx="264">
                  <c:v>4.1469023027385106</c:v>
                </c:pt>
                <c:pt idx="265">
                  <c:v>4.1626102660064594</c:v>
                </c:pt>
                <c:pt idx="266">
                  <c:v>4.1783182292744083</c:v>
                </c:pt>
                <c:pt idx="267">
                  <c:v>4.1940261925423572</c:v>
                </c:pt>
                <c:pt idx="268">
                  <c:v>4.2097341558103061</c:v>
                </c:pt>
                <c:pt idx="269">
                  <c:v>4.225442119078255</c:v>
                </c:pt>
                <c:pt idx="270">
                  <c:v>4.2411500823462038</c:v>
                </c:pt>
                <c:pt idx="271">
                  <c:v>4.2568580456141527</c:v>
                </c:pt>
                <c:pt idx="272">
                  <c:v>4.2725660088821016</c:v>
                </c:pt>
                <c:pt idx="273">
                  <c:v>4.2882739721500505</c:v>
                </c:pt>
                <c:pt idx="274">
                  <c:v>4.3039819354179993</c:v>
                </c:pt>
                <c:pt idx="275">
                  <c:v>4.3196898986859482</c:v>
                </c:pt>
                <c:pt idx="276">
                  <c:v>4.3353978619538971</c:v>
                </c:pt>
                <c:pt idx="277">
                  <c:v>4.351105825221846</c:v>
                </c:pt>
                <c:pt idx="278">
                  <c:v>4.3668137884897948</c:v>
                </c:pt>
                <c:pt idx="279">
                  <c:v>4.3825217517577437</c:v>
                </c:pt>
                <c:pt idx="280">
                  <c:v>4.3982297150256926</c:v>
                </c:pt>
                <c:pt idx="281">
                  <c:v>4.4139376782936415</c:v>
                </c:pt>
                <c:pt idx="282">
                  <c:v>4.4296456415615904</c:v>
                </c:pt>
                <c:pt idx="283">
                  <c:v>4.4453536048295392</c:v>
                </c:pt>
                <c:pt idx="284">
                  <c:v>4.4610615680974881</c:v>
                </c:pt>
                <c:pt idx="285">
                  <c:v>4.476769531365437</c:v>
                </c:pt>
                <c:pt idx="286">
                  <c:v>4.4924774946333859</c:v>
                </c:pt>
                <c:pt idx="287">
                  <c:v>4.5081854579013347</c:v>
                </c:pt>
                <c:pt idx="288">
                  <c:v>4.5238934211692836</c:v>
                </c:pt>
                <c:pt idx="289">
                  <c:v>4.5396013844372325</c:v>
                </c:pt>
                <c:pt idx="290">
                  <c:v>4.5553093477051814</c:v>
                </c:pt>
                <c:pt idx="291">
                  <c:v>4.5710173109731302</c:v>
                </c:pt>
                <c:pt idx="292">
                  <c:v>4.5867252742410791</c:v>
                </c:pt>
                <c:pt idx="293">
                  <c:v>4.602433237509028</c:v>
                </c:pt>
                <c:pt idx="294">
                  <c:v>4.6181412007769769</c:v>
                </c:pt>
                <c:pt idx="295">
                  <c:v>4.6338491640449258</c:v>
                </c:pt>
                <c:pt idx="296">
                  <c:v>4.6495571273128746</c:v>
                </c:pt>
                <c:pt idx="297">
                  <c:v>4.6652650905808235</c:v>
                </c:pt>
                <c:pt idx="298">
                  <c:v>4.6809730538487724</c:v>
                </c:pt>
                <c:pt idx="299">
                  <c:v>4.6966810171167213</c:v>
                </c:pt>
                <c:pt idx="300">
                  <c:v>4.7123889803846701</c:v>
                </c:pt>
                <c:pt idx="301">
                  <c:v>4.728096943652619</c:v>
                </c:pt>
                <c:pt idx="302">
                  <c:v>4.7438049069205679</c:v>
                </c:pt>
                <c:pt idx="303">
                  <c:v>4.7595128701885168</c:v>
                </c:pt>
                <c:pt idx="304">
                  <c:v>4.7752208334564656</c:v>
                </c:pt>
                <c:pt idx="305">
                  <c:v>4.7909287967244145</c:v>
                </c:pt>
                <c:pt idx="306">
                  <c:v>4.8066367599923634</c:v>
                </c:pt>
                <c:pt idx="307">
                  <c:v>4.8223447232603123</c:v>
                </c:pt>
                <c:pt idx="308">
                  <c:v>4.8380526865282611</c:v>
                </c:pt>
                <c:pt idx="309">
                  <c:v>4.85376064979621</c:v>
                </c:pt>
                <c:pt idx="310">
                  <c:v>4.8694686130641589</c:v>
                </c:pt>
                <c:pt idx="311">
                  <c:v>4.8851765763321078</c:v>
                </c:pt>
                <c:pt idx="312">
                  <c:v>4.9008845396000567</c:v>
                </c:pt>
                <c:pt idx="313">
                  <c:v>4.9165925028680055</c:v>
                </c:pt>
                <c:pt idx="314">
                  <c:v>4.9323004661359544</c:v>
                </c:pt>
                <c:pt idx="315">
                  <c:v>4.9480084294039033</c:v>
                </c:pt>
                <c:pt idx="316">
                  <c:v>4.9637163926718522</c:v>
                </c:pt>
                <c:pt idx="317">
                  <c:v>4.979424355939801</c:v>
                </c:pt>
                <c:pt idx="318">
                  <c:v>4.9951323192077499</c:v>
                </c:pt>
                <c:pt idx="319">
                  <c:v>5.0108402824756988</c:v>
                </c:pt>
                <c:pt idx="320">
                  <c:v>5.0265482457436477</c:v>
                </c:pt>
                <c:pt idx="321">
                  <c:v>5.0422562090115965</c:v>
                </c:pt>
                <c:pt idx="322">
                  <c:v>5.0579641722795454</c:v>
                </c:pt>
                <c:pt idx="323">
                  <c:v>5.0736721355474943</c:v>
                </c:pt>
                <c:pt idx="324">
                  <c:v>5.0893800988154432</c:v>
                </c:pt>
                <c:pt idx="325">
                  <c:v>5.1050880620833921</c:v>
                </c:pt>
                <c:pt idx="326">
                  <c:v>5.1207960253513409</c:v>
                </c:pt>
                <c:pt idx="327">
                  <c:v>5.1365039886192898</c:v>
                </c:pt>
                <c:pt idx="328">
                  <c:v>5.1522119518872387</c:v>
                </c:pt>
                <c:pt idx="329">
                  <c:v>5.1679199151551876</c:v>
                </c:pt>
                <c:pt idx="330">
                  <c:v>5.1836278784231364</c:v>
                </c:pt>
                <c:pt idx="331">
                  <c:v>5.1993358416910853</c:v>
                </c:pt>
                <c:pt idx="332">
                  <c:v>5.2150438049590342</c:v>
                </c:pt>
                <c:pt idx="333">
                  <c:v>5.2307517682269831</c:v>
                </c:pt>
                <c:pt idx="334">
                  <c:v>5.2464597314949319</c:v>
                </c:pt>
                <c:pt idx="335">
                  <c:v>5.2621676947628808</c:v>
                </c:pt>
                <c:pt idx="336">
                  <c:v>5.2778756580308297</c:v>
                </c:pt>
                <c:pt idx="337">
                  <c:v>5.2935836212987786</c:v>
                </c:pt>
                <c:pt idx="338">
                  <c:v>5.3092915845667275</c:v>
                </c:pt>
                <c:pt idx="339">
                  <c:v>5.3249995478346763</c:v>
                </c:pt>
                <c:pt idx="340">
                  <c:v>5.3407075111026252</c:v>
                </c:pt>
                <c:pt idx="341">
                  <c:v>5.3564154743705741</c:v>
                </c:pt>
                <c:pt idx="342">
                  <c:v>5.372123437638523</c:v>
                </c:pt>
                <c:pt idx="343">
                  <c:v>5.3878314009064718</c:v>
                </c:pt>
                <c:pt idx="344">
                  <c:v>5.4035393641744207</c:v>
                </c:pt>
                <c:pt idx="345">
                  <c:v>5.4192473274423696</c:v>
                </c:pt>
                <c:pt idx="346">
                  <c:v>5.4349552907103185</c:v>
                </c:pt>
                <c:pt idx="347">
                  <c:v>5.4506632539782673</c:v>
                </c:pt>
                <c:pt idx="348">
                  <c:v>5.4663712172462162</c:v>
                </c:pt>
                <c:pt idx="349">
                  <c:v>5.4820791805141651</c:v>
                </c:pt>
                <c:pt idx="350">
                  <c:v>5.497787143782114</c:v>
                </c:pt>
                <c:pt idx="351">
                  <c:v>5.5134951070500628</c:v>
                </c:pt>
                <c:pt idx="352">
                  <c:v>5.5292030703180117</c:v>
                </c:pt>
                <c:pt idx="353">
                  <c:v>5.5449110335859606</c:v>
                </c:pt>
                <c:pt idx="354">
                  <c:v>5.5606189968539095</c:v>
                </c:pt>
                <c:pt idx="355">
                  <c:v>5.5763269601218584</c:v>
                </c:pt>
                <c:pt idx="356">
                  <c:v>5.5920349233898072</c:v>
                </c:pt>
                <c:pt idx="357">
                  <c:v>5.6077428866577561</c:v>
                </c:pt>
                <c:pt idx="358">
                  <c:v>5.623450849925705</c:v>
                </c:pt>
                <c:pt idx="359">
                  <c:v>5.6391588131936539</c:v>
                </c:pt>
                <c:pt idx="360">
                  <c:v>5.6548667764616027</c:v>
                </c:pt>
                <c:pt idx="361">
                  <c:v>5.6705747397295516</c:v>
                </c:pt>
                <c:pt idx="362">
                  <c:v>5.6862827029975005</c:v>
                </c:pt>
                <c:pt idx="363">
                  <c:v>5.7019906662654494</c:v>
                </c:pt>
                <c:pt idx="364">
                  <c:v>5.7176986295333982</c:v>
                </c:pt>
                <c:pt idx="365">
                  <c:v>5.7334065928013471</c:v>
                </c:pt>
                <c:pt idx="366">
                  <c:v>5.749114556069296</c:v>
                </c:pt>
                <c:pt idx="367">
                  <c:v>5.7648225193372449</c:v>
                </c:pt>
                <c:pt idx="368">
                  <c:v>5.7805304826051938</c:v>
                </c:pt>
                <c:pt idx="369">
                  <c:v>5.7962384458731426</c:v>
                </c:pt>
                <c:pt idx="370">
                  <c:v>5.8119464091410915</c:v>
                </c:pt>
                <c:pt idx="371">
                  <c:v>5.8276543724090404</c:v>
                </c:pt>
                <c:pt idx="372">
                  <c:v>5.8433623356769893</c:v>
                </c:pt>
                <c:pt idx="373">
                  <c:v>5.8590702989449381</c:v>
                </c:pt>
                <c:pt idx="374">
                  <c:v>5.874778262212887</c:v>
                </c:pt>
                <c:pt idx="375">
                  <c:v>5.8904862254808359</c:v>
                </c:pt>
                <c:pt idx="376">
                  <c:v>5.9061941887487848</c:v>
                </c:pt>
                <c:pt idx="377">
                  <c:v>5.9219021520167336</c:v>
                </c:pt>
                <c:pt idx="378">
                  <c:v>5.9376101152846825</c:v>
                </c:pt>
                <c:pt idx="379">
                  <c:v>5.9533180785526314</c:v>
                </c:pt>
                <c:pt idx="380">
                  <c:v>5.9690260418205803</c:v>
                </c:pt>
                <c:pt idx="381">
                  <c:v>5.9847340050885292</c:v>
                </c:pt>
                <c:pt idx="382">
                  <c:v>6.000441968356478</c:v>
                </c:pt>
                <c:pt idx="383">
                  <c:v>6.0161499316244269</c:v>
                </c:pt>
                <c:pt idx="384">
                  <c:v>6.0318578948923758</c:v>
                </c:pt>
                <c:pt idx="385">
                  <c:v>6.0475658581603247</c:v>
                </c:pt>
                <c:pt idx="386">
                  <c:v>6.0632738214282735</c:v>
                </c:pt>
                <c:pt idx="387">
                  <c:v>6.0789817846962224</c:v>
                </c:pt>
                <c:pt idx="388">
                  <c:v>6.0946897479641713</c:v>
                </c:pt>
                <c:pt idx="389">
                  <c:v>6.1103977112321202</c:v>
                </c:pt>
                <c:pt idx="390">
                  <c:v>6.126105674500069</c:v>
                </c:pt>
                <c:pt idx="391">
                  <c:v>6.1418136377680179</c:v>
                </c:pt>
                <c:pt idx="392">
                  <c:v>6.1575216010359668</c:v>
                </c:pt>
                <c:pt idx="393">
                  <c:v>6.1732295643039157</c:v>
                </c:pt>
                <c:pt idx="394">
                  <c:v>6.1889375275718645</c:v>
                </c:pt>
                <c:pt idx="395">
                  <c:v>6.2046454908398134</c:v>
                </c:pt>
                <c:pt idx="396">
                  <c:v>6.2203534541077623</c:v>
                </c:pt>
                <c:pt idx="397">
                  <c:v>6.2360614173757112</c:v>
                </c:pt>
                <c:pt idx="398">
                  <c:v>6.2517693806436601</c:v>
                </c:pt>
                <c:pt idx="399">
                  <c:v>6.2674773439116089</c:v>
                </c:pt>
              </c:numCache>
            </c:numRef>
          </c:xVal>
          <c:yVal>
            <c:numRef>
              <c:f>Sheet1!$C$2:$C$401</c:f>
              <c:numCache>
                <c:formatCode>General</c:formatCode>
                <c:ptCount val="400"/>
                <c:pt idx="0">
                  <c:v>5.6460224999999999E-11</c:v>
                </c:pt>
                <c:pt idx="1">
                  <c:v>4.3350069063310004E-6</c:v>
                </c:pt>
                <c:pt idx="2">
                  <c:v>8.6702339103789998E-6</c:v>
                </c:pt>
                <c:pt idx="3">
                  <c:v>1.3005998880544E-5</c:v>
                </c:pt>
                <c:pt idx="4">
                  <c:v>1.7342550563626002E-5</c:v>
                </c:pt>
                <c:pt idx="5">
                  <c:v>2.1680127247237001E-5</c:v>
                </c:pt>
                <c:pt idx="6">
                  <c:v>2.6018889911938001E-5</c:v>
                </c:pt>
                <c:pt idx="7">
                  <c:v>3.0359014999703999E-5</c:v>
                </c:pt>
                <c:pt idx="8">
                  <c:v>3.4700573451118998E-5</c:v>
                </c:pt>
                <c:pt idx="9">
                  <c:v>3.9043603464960998E-5</c:v>
                </c:pt>
                <c:pt idx="10">
                  <c:v>4.3388063204474998E-5</c:v>
                </c:pt>
                <c:pt idx="11">
                  <c:v>4.7733836254337999E-5</c:v>
                </c:pt>
                <c:pt idx="12">
                  <c:v>5.2080682507948997E-5</c:v>
                </c:pt>
                <c:pt idx="13">
                  <c:v>5.6428303651046001E-5</c:v>
                </c:pt>
                <c:pt idx="14">
                  <c:v>6.0776230384362997E-5</c:v>
                </c:pt>
                <c:pt idx="15">
                  <c:v>6.5123866079374999E-5</c:v>
                </c:pt>
                <c:pt idx="16">
                  <c:v>6.9470603193622001E-5</c:v>
                </c:pt>
                <c:pt idx="17">
                  <c:v>7.3815463110805005E-5</c:v>
                </c:pt>
                <c:pt idx="18">
                  <c:v>7.8157499956433001E-5</c:v>
                </c:pt>
                <c:pt idx="19">
                  <c:v>8.2495338574518006E-5</c:v>
                </c:pt>
                <c:pt idx="20">
                  <c:v>8.6827749328222004E-5</c:v>
                </c:pt>
                <c:pt idx="21">
                  <c:v>9.1153007815592005E-5</c:v>
                </c:pt>
                <c:pt idx="22">
                  <c:v>9.5469207735731994E-5</c:v>
                </c:pt>
                <c:pt idx="23">
                  <c:v>9.9774304544552998E-5</c:v>
                </c:pt>
                <c:pt idx="24">
                  <c:v>1.04065875348169E-4</c:v>
                </c:pt>
                <c:pt idx="25">
                  <c:v>1.08341380837373E-4</c:v>
                </c:pt>
                <c:pt idx="26">
                  <c:v>1.12597852421459E-4</c:v>
                </c:pt>
                <c:pt idx="27">
                  <c:v>1.1683197226375299E-4</c:v>
                </c:pt>
                <c:pt idx="28">
                  <c:v>1.2104022607673E-4</c:v>
                </c:pt>
                <c:pt idx="29">
                  <c:v>1.2521879398263999E-4</c:v>
                </c:pt>
                <c:pt idx="30">
                  <c:v>1.2936332495883099E-4</c:v>
                </c:pt>
                <c:pt idx="31">
                  <c:v>1.3346923515200599E-4</c:v>
                </c:pt>
                <c:pt idx="32">
                  <c:v>1.3753164967056399E-4</c:v>
                </c:pt>
                <c:pt idx="33">
                  <c:v>1.41545038786717E-4</c:v>
                </c:pt>
                <c:pt idx="34">
                  <c:v>1.4550372725352599E-4</c:v>
                </c:pt>
                <c:pt idx="35">
                  <c:v>1.49401530507021E-4</c:v>
                </c:pt>
                <c:pt idx="36">
                  <c:v>1.5323200204875301E-4</c:v>
                </c:pt>
                <c:pt idx="37">
                  <c:v>1.56988229718991E-4</c:v>
                </c:pt>
                <c:pt idx="38">
                  <c:v>1.6066277748905101E-4</c:v>
                </c:pt>
                <c:pt idx="39">
                  <c:v>1.6424831119366001E-4</c:v>
                </c:pt>
                <c:pt idx="40">
                  <c:v>1.67737016454339E-4</c:v>
                </c:pt>
                <c:pt idx="41">
                  <c:v>1.7112087516579799E-4</c:v>
                </c:pt>
                <c:pt idx="42">
                  <c:v>1.7439188377466099E-4</c:v>
                </c:pt>
                <c:pt idx="43">
                  <c:v>1.7754228611011099E-4</c:v>
                </c:pt>
                <c:pt idx="44">
                  <c:v>1.80564209586009E-4</c:v>
                </c:pt>
                <c:pt idx="45">
                  <c:v>1.83450742042623E-4</c:v>
                </c:pt>
                <c:pt idx="46">
                  <c:v>1.8619546608533699E-4</c:v>
                </c:pt>
                <c:pt idx="47">
                  <c:v>1.8879267736338101E-4</c:v>
                </c:pt>
                <c:pt idx="48">
                  <c:v>1.91238228580914E-4</c:v>
                </c:pt>
                <c:pt idx="49">
                  <c:v>1.9352932577021401E-4</c:v>
                </c:pt>
                <c:pt idx="50">
                  <c:v>1.9566486298572299E-4</c:v>
                </c:pt>
                <c:pt idx="51">
                  <c:v>1.9764511671382901E-4</c:v>
                </c:pt>
                <c:pt idx="52">
                  <c:v>1.9947248802054701E-4</c:v>
                </c:pt>
                <c:pt idx="53">
                  <c:v>2.01150876819156E-4</c:v>
                </c:pt>
                <c:pt idx="54">
                  <c:v>2.02685419935733E-4</c:v>
                </c:pt>
                <c:pt idx="55">
                  <c:v>2.0408246200531699E-4</c:v>
                </c:pt>
                <c:pt idx="56">
                  <c:v>2.0534919167403099E-4</c:v>
                </c:pt>
                <c:pt idx="57">
                  <c:v>2.0649337966460699E-4</c:v>
                </c:pt>
                <c:pt idx="58">
                  <c:v>2.0752326236106499E-4</c:v>
                </c:pt>
                <c:pt idx="59">
                  <c:v>2.0844688697252401E-4</c:v>
                </c:pt>
                <c:pt idx="60">
                  <c:v>2.09272198844701E-4</c:v>
                </c:pt>
                <c:pt idx="61">
                  <c:v>2.1000723063480101E-4</c:v>
                </c:pt>
                <c:pt idx="62">
                  <c:v>2.1065934561193E-4</c:v>
                </c:pt>
                <c:pt idx="63">
                  <c:v>2.1123584883753199E-4</c:v>
                </c:pt>
                <c:pt idx="64">
                  <c:v>2.1174325956963E-4</c:v>
                </c:pt>
                <c:pt idx="65">
                  <c:v>2.1218803885858501E-4</c:v>
                </c:pt>
                <c:pt idx="66">
                  <c:v>2.1257613843772601E-4</c:v>
                </c:pt>
                <c:pt idx="67">
                  <c:v>2.12912724236958E-4</c:v>
                </c:pt>
                <c:pt idx="68">
                  <c:v>2.1320293308235699E-4</c:v>
                </c:pt>
                <c:pt idx="69">
                  <c:v>2.13451523450203E-4</c:v>
                </c:pt>
                <c:pt idx="70">
                  <c:v>2.1366251166909901E-4</c:v>
                </c:pt>
                <c:pt idx="71">
                  <c:v>2.1384010324254599E-4</c:v>
                </c:pt>
                <c:pt idx="72">
                  <c:v>2.13987776078284E-4</c:v>
                </c:pt>
                <c:pt idx="73">
                  <c:v>2.14108731597662E-4</c:v>
                </c:pt>
                <c:pt idx="74">
                  <c:v>2.14206127566285E-4</c:v>
                </c:pt>
                <c:pt idx="75">
                  <c:v>2.14282583328895E-4</c:v>
                </c:pt>
                <c:pt idx="76">
                  <c:v>2.1434063091874101E-4</c:v>
                </c:pt>
                <c:pt idx="77">
                  <c:v>2.14382700505666E-4</c:v>
                </c:pt>
                <c:pt idx="78">
                  <c:v>2.1441078570205699E-4</c:v>
                </c:pt>
                <c:pt idx="79">
                  <c:v>2.14426851016469E-4</c:v>
                </c:pt>
                <c:pt idx="80">
                  <c:v>2.1443265723064501E-4</c:v>
                </c:pt>
                <c:pt idx="81">
                  <c:v>2.14429790503345E-4</c:v>
                </c:pt>
                <c:pt idx="82">
                  <c:v>2.1441985154524399E-4</c:v>
                </c:pt>
                <c:pt idx="83">
                  <c:v>2.14403800782748E-4</c:v>
                </c:pt>
                <c:pt idx="84">
                  <c:v>2.14383180718869E-4</c:v>
                </c:pt>
                <c:pt idx="85">
                  <c:v>2.1435905364342001E-4</c:v>
                </c:pt>
                <c:pt idx="86">
                  <c:v>2.1433232177514599E-4</c:v>
                </c:pt>
                <c:pt idx="87">
                  <c:v>2.1430390188470499E-4</c:v>
                </c:pt>
                <c:pt idx="88">
                  <c:v>2.1427457977551999E-4</c:v>
                </c:pt>
                <c:pt idx="89">
                  <c:v>2.14245097595267E-4</c:v>
                </c:pt>
                <c:pt idx="90">
                  <c:v>2.1421624114736901E-4</c:v>
                </c:pt>
                <c:pt idx="91">
                  <c:v>2.1418837422970699E-4</c:v>
                </c:pt>
                <c:pt idx="92">
                  <c:v>2.1416222443804099E-4</c:v>
                </c:pt>
                <c:pt idx="93">
                  <c:v>2.1413808281067799E-4</c:v>
                </c:pt>
                <c:pt idx="94">
                  <c:v>2.1411642956081799E-4</c:v>
                </c:pt>
                <c:pt idx="95">
                  <c:v>2.1409748296719001E-4</c:v>
                </c:pt>
                <c:pt idx="96">
                  <c:v>2.1408162137959201E-4</c:v>
                </c:pt>
                <c:pt idx="97">
                  <c:v>2.14069077628665E-4</c:v>
                </c:pt>
                <c:pt idx="98">
                  <c:v>2.1406001178547699E-4</c:v>
                </c:pt>
                <c:pt idx="99">
                  <c:v>2.14054583921097E-4</c:v>
                </c:pt>
                <c:pt idx="100">
                  <c:v>2.1405269217211799E-4</c:v>
                </c:pt>
                <c:pt idx="101">
                  <c:v>2.1405455481726701E-4</c:v>
                </c:pt>
                <c:pt idx="102">
                  <c:v>2.14060055441223E-4</c:v>
                </c:pt>
                <c:pt idx="103">
                  <c:v>2.14069150388241E-4</c:v>
                </c:pt>
                <c:pt idx="104">
                  <c:v>2.14081737794913E-4</c:v>
                </c:pt>
                <c:pt idx="105">
                  <c:v>2.1409751207102101E-4</c:v>
                </c:pt>
                <c:pt idx="106">
                  <c:v>2.14116400456987E-4</c:v>
                </c:pt>
                <c:pt idx="107">
                  <c:v>2.1413803915493201E-4</c:v>
                </c:pt>
                <c:pt idx="108">
                  <c:v>2.1416218078229601E-4</c:v>
                </c:pt>
                <c:pt idx="109">
                  <c:v>2.14188461541198E-4</c:v>
                </c:pt>
                <c:pt idx="110">
                  <c:v>2.14216197491623E-4</c:v>
                </c:pt>
                <c:pt idx="111">
                  <c:v>2.1424514125101301E-4</c:v>
                </c:pt>
                <c:pt idx="112">
                  <c:v>2.1427453611977401E-4</c:v>
                </c:pt>
                <c:pt idx="113">
                  <c:v>2.1430382912512901E-4</c:v>
                </c:pt>
                <c:pt idx="114">
                  <c:v>2.1433229267131499E-4</c:v>
                </c:pt>
                <c:pt idx="115">
                  <c:v>2.1435898088384401E-4</c:v>
                </c:pt>
                <c:pt idx="116">
                  <c:v>2.1438322437461501E-4</c:v>
                </c:pt>
                <c:pt idx="117">
                  <c:v>2.1440375712700199E-4</c:v>
                </c:pt>
                <c:pt idx="118">
                  <c:v>2.1441972057800699E-4</c:v>
                </c:pt>
                <c:pt idx="119">
                  <c:v>2.1442974684759999E-4</c:v>
                </c:pt>
                <c:pt idx="120">
                  <c:v>2.1443265723064501E-4</c:v>
                </c:pt>
                <c:pt idx="121">
                  <c:v>2.1442683646455399E-4</c:v>
                </c:pt>
                <c:pt idx="122">
                  <c:v>2.1441071294248099E-4</c:v>
                </c:pt>
                <c:pt idx="123">
                  <c:v>2.1438261319417501E-4</c:v>
                </c:pt>
                <c:pt idx="124">
                  <c:v>2.1434057271107999E-4</c:v>
                </c:pt>
                <c:pt idx="125">
                  <c:v>2.14282452361658E-4</c:v>
                </c:pt>
                <c:pt idx="126">
                  <c:v>2.1420604025479401E-4</c:v>
                </c:pt>
                <c:pt idx="127">
                  <c:v>2.1410862973425499E-4</c:v>
                </c:pt>
                <c:pt idx="128">
                  <c:v>2.1398765966296199E-4</c:v>
                </c:pt>
                <c:pt idx="129">
                  <c:v>2.13840074138716E-4</c:v>
                </c:pt>
                <c:pt idx="130">
                  <c:v>2.1366254077293E-4</c:v>
                </c:pt>
                <c:pt idx="131">
                  <c:v>2.1345139248296599E-4</c:v>
                </c:pt>
                <c:pt idx="132">
                  <c:v>2.1320278756320501E-4</c:v>
                </c:pt>
                <c:pt idx="133">
                  <c:v>2.12912593269721E-4</c:v>
                </c:pt>
                <c:pt idx="134">
                  <c:v>2.1257597836665801E-4</c:v>
                </c:pt>
                <c:pt idx="135">
                  <c:v>2.1218800975475501E-4</c:v>
                </c:pt>
                <c:pt idx="136">
                  <c:v>2.11743201361969E-4</c:v>
                </c:pt>
                <c:pt idx="137">
                  <c:v>2.1123574697412599E-4</c:v>
                </c:pt>
                <c:pt idx="138">
                  <c:v>2.10659272852354E-4</c:v>
                </c:pt>
                <c:pt idx="139">
                  <c:v>2.10007085115649E-4</c:v>
                </c:pt>
                <c:pt idx="140">
                  <c:v>2.0927208242937901E-4</c:v>
                </c:pt>
                <c:pt idx="141">
                  <c:v>2.0844669779762601E-4</c:v>
                </c:pt>
                <c:pt idx="142">
                  <c:v>2.07523116841912E-4</c:v>
                </c:pt>
                <c:pt idx="143">
                  <c:v>2.0649326324928601E-4</c:v>
                </c:pt>
                <c:pt idx="144">
                  <c:v>2.0534895884338799E-4</c:v>
                </c:pt>
                <c:pt idx="145">
                  <c:v>2.0408218551892801E-4</c:v>
                </c:pt>
                <c:pt idx="146">
                  <c:v>2.0268508524168299E-4</c:v>
                </c:pt>
                <c:pt idx="147">
                  <c:v>2.01150585780852E-4</c:v>
                </c:pt>
                <c:pt idx="148">
                  <c:v>1.99472284293734E-4</c:v>
                </c:pt>
                <c:pt idx="149">
                  <c:v>1.9764484022744E-4</c:v>
                </c:pt>
                <c:pt idx="150">
                  <c:v>1.9566454284358799E-4</c:v>
                </c:pt>
                <c:pt idx="151">
                  <c:v>1.9352906383574001E-4</c:v>
                </c:pt>
                <c:pt idx="152">
                  <c:v>1.9123793754261001E-4</c:v>
                </c:pt>
                <c:pt idx="153">
                  <c:v>1.8879235722124601E-4</c:v>
                </c:pt>
                <c:pt idx="154">
                  <c:v>1.8619513139128701E-4</c:v>
                </c:pt>
                <c:pt idx="155">
                  <c:v>1.83450480108149E-4</c:v>
                </c:pt>
                <c:pt idx="156">
                  <c:v>1.8056396220345099E-4</c:v>
                </c:pt>
                <c:pt idx="157">
                  <c:v>1.7754186410456901E-4</c:v>
                </c:pt>
                <c:pt idx="158">
                  <c:v>1.7439154908061E-4</c:v>
                </c:pt>
                <c:pt idx="159">
                  <c:v>1.7112048226408701E-4</c:v>
                </c:pt>
                <c:pt idx="160">
                  <c:v>1.6773663810454301E-4</c:v>
                </c:pt>
                <c:pt idx="161">
                  <c:v>1.6424796194769399E-4</c:v>
                </c:pt>
                <c:pt idx="162">
                  <c:v>1.6066239913925499E-4</c:v>
                </c:pt>
                <c:pt idx="163">
                  <c:v>1.5698776405770299E-4</c:v>
                </c:pt>
                <c:pt idx="164">
                  <c:v>1.5323165280278799E-4</c:v>
                </c:pt>
                <c:pt idx="165">
                  <c:v>1.4940116670914E-4</c:v>
                </c:pt>
                <c:pt idx="166">
                  <c:v>1.45503348903731E-4</c:v>
                </c:pt>
                <c:pt idx="167">
                  <c:v>1.41544645885006E-4</c:v>
                </c:pt>
                <c:pt idx="168">
                  <c:v>1.3753122766502199E-4</c:v>
                </c:pt>
                <c:pt idx="169">
                  <c:v>1.3346891500987099E-4</c:v>
                </c:pt>
                <c:pt idx="170">
                  <c:v>1.2936296116095001E-4</c:v>
                </c:pt>
                <c:pt idx="171">
                  <c:v>1.25218415632844E-4</c:v>
                </c:pt>
                <c:pt idx="172">
                  <c:v>1.21039884106722E-4</c:v>
                </c:pt>
                <c:pt idx="173">
                  <c:v>1.1683156481012701E-4</c:v>
                </c:pt>
                <c:pt idx="174">
                  <c:v>1.12597459519748E-4</c:v>
                </c:pt>
                <c:pt idx="175">
                  <c:v>1.0834102431545E-4</c:v>
                </c:pt>
                <c:pt idx="176">
                  <c:v>1.04065533378161E-4</c:v>
                </c:pt>
                <c:pt idx="177">
                  <c:v>9.9773926194757006E-5</c:v>
                </c:pt>
                <c:pt idx="178">
                  <c:v>9.5468829385936003E-5</c:v>
                </c:pt>
                <c:pt idx="179">
                  <c:v>9.1152622189838006E-5</c:v>
                </c:pt>
                <c:pt idx="180">
                  <c:v>8.6827392806299004E-5</c:v>
                </c:pt>
                <c:pt idx="181">
                  <c:v>8.249502570834E-5</c:v>
                </c:pt>
                <c:pt idx="182">
                  <c:v>7.8157114330679002E-5</c:v>
                </c:pt>
                <c:pt idx="183">
                  <c:v>7.3815106588881002E-5</c:v>
                </c:pt>
                <c:pt idx="184">
                  <c:v>6.9470246671699001E-5</c:v>
                </c:pt>
                <c:pt idx="185">
                  <c:v>6.5123575041071001E-5</c:v>
                </c:pt>
                <c:pt idx="186">
                  <c:v>6.0775884776375998E-5</c:v>
                </c:pt>
                <c:pt idx="187">
                  <c:v>5.6427961681037999E-5</c:v>
                </c:pt>
                <c:pt idx="188">
                  <c:v>5.2080358727834997E-5</c:v>
                </c:pt>
                <c:pt idx="189">
                  <c:v>4.7733512474223998E-5</c:v>
                </c:pt>
                <c:pt idx="190">
                  <c:v>4.3387746700318998E-5</c:v>
                </c:pt>
                <c:pt idx="191">
                  <c:v>3.9043290598784001E-5</c:v>
                </c:pt>
                <c:pt idx="192">
                  <c:v>3.4700264222920002E-5</c:v>
                </c:pt>
                <c:pt idx="193">
                  <c:v>3.0358716685441001E-5</c:v>
                </c:pt>
                <c:pt idx="194">
                  <c:v>2.6018591597675999E-5</c:v>
                </c:pt>
                <c:pt idx="195">
                  <c:v>2.1679825294995999E-5</c:v>
                </c:pt>
                <c:pt idx="196">
                  <c:v>1.7342252249364E-5</c:v>
                </c:pt>
                <c:pt idx="197">
                  <c:v>1.3005703294766E-5</c:v>
                </c:pt>
                <c:pt idx="198">
                  <c:v>8.6699383246009998E-6</c:v>
                </c:pt>
                <c:pt idx="199">
                  <c:v>4.3347167775210002E-6</c:v>
                </c:pt>
                <c:pt idx="200">
                  <c:v>-2.3017188200000001E-10</c:v>
                </c:pt>
                <c:pt idx="201">
                  <c:v>-4.3351765270929997E-6</c:v>
                </c:pt>
                <c:pt idx="202">
                  <c:v>-8.6703994384150003E-6</c:v>
                </c:pt>
                <c:pt idx="203">
                  <c:v>-1.3006162589591E-5</c:v>
                </c:pt>
                <c:pt idx="204">
                  <c:v>-1.7342717910650999E-5</c:v>
                </c:pt>
                <c:pt idx="205">
                  <c:v>-2.1680280042347001E-5</c:v>
                </c:pt>
                <c:pt idx="206">
                  <c:v>-2.6019049983006001E-5</c:v>
                </c:pt>
                <c:pt idx="207">
                  <c:v>-3.0359167794812999E-5</c:v>
                </c:pt>
                <c:pt idx="208">
                  <c:v>-3.4700737160164998E-5</c:v>
                </c:pt>
                <c:pt idx="209">
                  <c:v>-3.9043759898050001E-5</c:v>
                </c:pt>
                <c:pt idx="210">
                  <c:v>-4.3388212361606001E-5</c:v>
                </c:pt>
                <c:pt idx="211">
                  <c:v>-4.7733974497531998E-5</c:v>
                </c:pt>
                <c:pt idx="212">
                  <c:v>-5.2080817113165002E-5</c:v>
                </c:pt>
                <c:pt idx="213">
                  <c:v>-5.6428420066367997E-5</c:v>
                </c:pt>
                <c:pt idx="214">
                  <c:v>-6.0776335885748003E-5</c:v>
                </c:pt>
                <c:pt idx="215">
                  <c:v>-6.5124004322569993E-5</c:v>
                </c:pt>
                <c:pt idx="216">
                  <c:v>-6.9470719608944004E-5</c:v>
                </c:pt>
                <c:pt idx="217">
                  <c:v>-7.3815564974210994E-5</c:v>
                </c:pt>
                <c:pt idx="218">
                  <c:v>-7.8157565440051E-5</c:v>
                </c:pt>
                <c:pt idx="219">
                  <c:v>-8.2495462265797E-5</c:v>
                </c:pt>
                <c:pt idx="220">
                  <c:v>-8.6827822087797997E-5</c:v>
                </c:pt>
                <c:pt idx="221">
                  <c:v>-9.1153058747295006E-5</c:v>
                </c:pt>
                <c:pt idx="222">
                  <c:v>-9.5469258667434996E-5</c:v>
                </c:pt>
                <c:pt idx="223">
                  <c:v>-9.9774355476255999E-5</c:v>
                </c:pt>
                <c:pt idx="224">
                  <c:v>-1.04065999039449E-4</c:v>
                </c:pt>
                <c:pt idx="225">
                  <c:v>-1.0834145359695E-4</c:v>
                </c:pt>
                <c:pt idx="226">
                  <c:v>-1.12597888801247E-4</c:v>
                </c:pt>
                <c:pt idx="227">
                  <c:v>-1.16832015919499E-4</c:v>
                </c:pt>
                <c:pt idx="228">
                  <c:v>-1.2104029883630599E-4</c:v>
                </c:pt>
                <c:pt idx="229">
                  <c:v>-1.25218866742216E-4</c:v>
                </c:pt>
                <c:pt idx="230">
                  <c:v>-1.2936335406266199E-4</c:v>
                </c:pt>
                <c:pt idx="231">
                  <c:v>-1.3346932246349801E-4</c:v>
                </c:pt>
                <c:pt idx="232">
                  <c:v>-1.3753167877439399E-4</c:v>
                </c:pt>
                <c:pt idx="233">
                  <c:v>-1.41545009682886E-4</c:v>
                </c:pt>
                <c:pt idx="234">
                  <c:v>-1.45503741805442E-4</c:v>
                </c:pt>
                <c:pt idx="235">
                  <c:v>-1.49401530507021E-4</c:v>
                </c:pt>
                <c:pt idx="236">
                  <c:v>-1.53231987496838E-4</c:v>
                </c:pt>
                <c:pt idx="237">
                  <c:v>-1.5698817151133001E-4</c:v>
                </c:pt>
                <c:pt idx="238">
                  <c:v>-1.6066279204096599E-4</c:v>
                </c:pt>
                <c:pt idx="239">
                  <c:v>-1.6424828208982901E-4</c:v>
                </c:pt>
                <c:pt idx="240">
                  <c:v>-1.6773694369476299E-4</c:v>
                </c:pt>
                <c:pt idx="241">
                  <c:v>-1.7112078785430599E-4</c:v>
                </c:pt>
                <c:pt idx="242">
                  <c:v>-1.7439181101508401E-4</c:v>
                </c:pt>
                <c:pt idx="243">
                  <c:v>-1.7754212603904299E-4</c:v>
                </c:pt>
                <c:pt idx="244">
                  <c:v>-1.8056415137834801E-4</c:v>
                </c:pt>
                <c:pt idx="245">
                  <c:v>-1.83450712938793E-4</c:v>
                </c:pt>
                <c:pt idx="246">
                  <c:v>-1.8619533511809999E-4</c:v>
                </c:pt>
                <c:pt idx="247">
                  <c:v>-1.8879254639614401E-4</c:v>
                </c:pt>
                <c:pt idx="248">
                  <c:v>-1.91238126717508E-4</c:v>
                </c:pt>
                <c:pt idx="249">
                  <c:v>-1.93529253010638E-4</c:v>
                </c:pt>
                <c:pt idx="250">
                  <c:v>-1.9566465925891001E-4</c:v>
                </c:pt>
                <c:pt idx="251">
                  <c:v>-1.9764492753893099E-4</c:v>
                </c:pt>
                <c:pt idx="252">
                  <c:v>-1.9947235705331E-4</c:v>
                </c:pt>
                <c:pt idx="253">
                  <c:v>-2.0115073130000399E-4</c:v>
                </c:pt>
                <c:pt idx="254">
                  <c:v>-2.02685158001259E-4</c:v>
                </c:pt>
                <c:pt idx="255">
                  <c:v>-2.0408222917467399E-4</c:v>
                </c:pt>
                <c:pt idx="256">
                  <c:v>-2.0534895884338799E-4</c:v>
                </c:pt>
                <c:pt idx="257">
                  <c:v>-2.0649323414545501E-4</c:v>
                </c:pt>
                <c:pt idx="258">
                  <c:v>-2.07523058634251E-4</c:v>
                </c:pt>
                <c:pt idx="259">
                  <c:v>-2.0844662503805001E-4</c:v>
                </c:pt>
                <c:pt idx="260">
                  <c:v>-2.09272009669803E-4</c:v>
                </c:pt>
                <c:pt idx="261">
                  <c:v>-2.10006997804157E-4</c:v>
                </c:pt>
                <c:pt idx="262">
                  <c:v>-2.1065915643703201E-4</c:v>
                </c:pt>
                <c:pt idx="263">
                  <c:v>-2.11235630558804E-4</c:v>
                </c:pt>
                <c:pt idx="264">
                  <c:v>-2.1174308494664699E-4</c:v>
                </c:pt>
                <c:pt idx="265">
                  <c:v>-2.1218789333943299E-4</c:v>
                </c:pt>
                <c:pt idx="266">
                  <c:v>-2.1257586195133599E-4</c:v>
                </c:pt>
                <c:pt idx="267">
                  <c:v>-2.12912433198653E-4</c:v>
                </c:pt>
                <c:pt idx="268">
                  <c:v>-2.1320267114788299E-4</c:v>
                </c:pt>
                <c:pt idx="269">
                  <c:v>-2.13451232411899E-4</c:v>
                </c:pt>
                <c:pt idx="270">
                  <c:v>-2.1366235159803201E-4</c:v>
                </c:pt>
                <c:pt idx="271">
                  <c:v>-2.13839943171479E-4</c:v>
                </c:pt>
                <c:pt idx="272">
                  <c:v>-2.1398749959189399E-4</c:v>
                </c:pt>
                <c:pt idx="273">
                  <c:v>-2.1410845511127301E-4</c:v>
                </c:pt>
                <c:pt idx="274">
                  <c:v>-2.1420585107989601E-4</c:v>
                </c:pt>
                <c:pt idx="275">
                  <c:v>-2.14282321394421E-4</c:v>
                </c:pt>
                <c:pt idx="276">
                  <c:v>-2.14340485399589E-4</c:v>
                </c:pt>
                <c:pt idx="277">
                  <c:v>-2.1438252588268399E-4</c:v>
                </c:pt>
                <c:pt idx="278">
                  <c:v>-2.1441055287141399E-4</c:v>
                </c:pt>
                <c:pt idx="279">
                  <c:v>-2.1442667639348699E-4</c:v>
                </c:pt>
                <c:pt idx="280">
                  <c:v>-2.1443255536723901E-4</c:v>
                </c:pt>
                <c:pt idx="281">
                  <c:v>-2.1442968863993899E-4</c:v>
                </c:pt>
                <c:pt idx="282">
                  <c:v>-2.1441961871460099E-4</c:v>
                </c:pt>
                <c:pt idx="283">
                  <c:v>-2.1440365526359501E-4</c:v>
                </c:pt>
                <c:pt idx="284">
                  <c:v>-2.1438303519971701E-4</c:v>
                </c:pt>
                <c:pt idx="285">
                  <c:v>-2.14358879020438E-4</c:v>
                </c:pt>
                <c:pt idx="286">
                  <c:v>-2.14332103496417E-4</c:v>
                </c:pt>
                <c:pt idx="287">
                  <c:v>-2.14303683605976E-4</c:v>
                </c:pt>
                <c:pt idx="288">
                  <c:v>-2.14274390600622E-4</c:v>
                </c:pt>
                <c:pt idx="289">
                  <c:v>-2.14244937524199E-4</c:v>
                </c:pt>
                <c:pt idx="290">
                  <c:v>-2.1421602286864099E-4</c:v>
                </c:pt>
                <c:pt idx="291">
                  <c:v>-2.1418830147013101E-4</c:v>
                </c:pt>
                <c:pt idx="292">
                  <c:v>-2.1416204981505901E-4</c:v>
                </c:pt>
                <c:pt idx="293">
                  <c:v>-2.1413795184344099E-4</c:v>
                </c:pt>
                <c:pt idx="294">
                  <c:v>-2.1411626948975E-4</c:v>
                </c:pt>
                <c:pt idx="295">
                  <c:v>-2.1409739565569899E-4</c:v>
                </c:pt>
                <c:pt idx="296">
                  <c:v>-2.14081548620015E-4</c:v>
                </c:pt>
                <c:pt idx="297">
                  <c:v>-2.1406897576525799E-4</c:v>
                </c:pt>
                <c:pt idx="298">
                  <c:v>-2.1405986626632501E-4</c:v>
                </c:pt>
                <c:pt idx="299">
                  <c:v>-2.1405433653853801E-4</c:v>
                </c:pt>
                <c:pt idx="300">
                  <c:v>-2.14052546652965E-4</c:v>
                </c:pt>
                <c:pt idx="301">
                  <c:v>-2.1405438019428399E-4</c:v>
                </c:pt>
                <c:pt idx="302">
                  <c:v>-2.1405988081823999E-4</c:v>
                </c:pt>
                <c:pt idx="303">
                  <c:v>-2.1406896121334301E-4</c:v>
                </c:pt>
                <c:pt idx="304">
                  <c:v>-2.1408153406809999E-4</c:v>
                </c:pt>
                <c:pt idx="305">
                  <c:v>-2.1409729379229199E-4</c:v>
                </c:pt>
                <c:pt idx="306">
                  <c:v>-2.1411625493783501E-4</c:v>
                </c:pt>
                <c:pt idx="307">
                  <c:v>-2.14137966395356E-4</c:v>
                </c:pt>
                <c:pt idx="308">
                  <c:v>-2.1416209347080399E-4</c:v>
                </c:pt>
                <c:pt idx="309">
                  <c:v>-2.1418830147013101E-4</c:v>
                </c:pt>
                <c:pt idx="310">
                  <c:v>-2.1421605197247099E-4</c:v>
                </c:pt>
                <c:pt idx="311">
                  <c:v>-2.1424498117994501E-4</c:v>
                </c:pt>
                <c:pt idx="312">
                  <c:v>-2.1427441970445199E-4</c:v>
                </c:pt>
                <c:pt idx="313">
                  <c:v>-2.1430380002129801E-4</c:v>
                </c:pt>
                <c:pt idx="314">
                  <c:v>-2.1433217625599401E-4</c:v>
                </c:pt>
                <c:pt idx="315">
                  <c:v>-2.14358966331929E-4</c:v>
                </c:pt>
                <c:pt idx="316">
                  <c:v>-2.1438306430354701E-4</c:v>
                </c:pt>
                <c:pt idx="317">
                  <c:v>-2.1440368436742601E-4</c:v>
                </c:pt>
                <c:pt idx="318">
                  <c:v>-2.14419662370346E-4</c:v>
                </c:pt>
                <c:pt idx="319">
                  <c:v>-2.1442968863993899E-4</c:v>
                </c:pt>
                <c:pt idx="320">
                  <c:v>-2.1443255536723901E-4</c:v>
                </c:pt>
                <c:pt idx="321">
                  <c:v>-2.1442670549731699E-4</c:v>
                </c:pt>
                <c:pt idx="322">
                  <c:v>-2.1441068383865099E-4</c:v>
                </c:pt>
                <c:pt idx="323">
                  <c:v>-2.14382540434599E-4</c:v>
                </c:pt>
                <c:pt idx="324">
                  <c:v>-2.1434052905533501E-4</c:v>
                </c:pt>
                <c:pt idx="325">
                  <c:v>-2.14282423257828E-4</c:v>
                </c:pt>
                <c:pt idx="326">
                  <c:v>-2.1420588018372701E-4</c:v>
                </c:pt>
                <c:pt idx="327">
                  <c:v>-2.14108571526594E-4</c:v>
                </c:pt>
                <c:pt idx="328">
                  <c:v>-2.13987616007216E-4</c:v>
                </c:pt>
                <c:pt idx="329">
                  <c:v>-2.1383992861956401E-4</c:v>
                </c:pt>
                <c:pt idx="330">
                  <c:v>-2.1366235159803201E-4</c:v>
                </c:pt>
                <c:pt idx="331">
                  <c:v>-2.1345129061955999E-4</c:v>
                </c:pt>
                <c:pt idx="332">
                  <c:v>-2.1320277301129E-4</c:v>
                </c:pt>
                <c:pt idx="333">
                  <c:v>-2.1291250595822901E-4</c:v>
                </c:pt>
                <c:pt idx="334">
                  <c:v>-2.1257592015899699E-4</c:v>
                </c:pt>
                <c:pt idx="335">
                  <c:v>-2.1218786423560199E-4</c:v>
                </c:pt>
                <c:pt idx="336">
                  <c:v>-2.1174305584281699E-4</c:v>
                </c:pt>
                <c:pt idx="337">
                  <c:v>-2.11235630558804E-4</c:v>
                </c:pt>
                <c:pt idx="338">
                  <c:v>-2.1065915643703201E-4</c:v>
                </c:pt>
                <c:pt idx="339">
                  <c:v>-2.1000696870032701E-4</c:v>
                </c:pt>
                <c:pt idx="340">
                  <c:v>-2.0927198056597301E-4</c:v>
                </c:pt>
                <c:pt idx="341">
                  <c:v>-2.08446581382304E-4</c:v>
                </c:pt>
                <c:pt idx="342">
                  <c:v>-2.0752300042659001E-4</c:v>
                </c:pt>
                <c:pt idx="343">
                  <c:v>-2.0649311773013299E-4</c:v>
                </c:pt>
                <c:pt idx="344">
                  <c:v>-2.05348842428066E-4</c:v>
                </c:pt>
                <c:pt idx="345">
                  <c:v>-2.04082170967013E-4</c:v>
                </c:pt>
                <c:pt idx="346">
                  <c:v>-2.0268507068976801E-4</c:v>
                </c:pt>
                <c:pt idx="347">
                  <c:v>-2.0115049846936001E-4</c:v>
                </c:pt>
                <c:pt idx="348">
                  <c:v>-1.9947218243032699E-4</c:v>
                </c:pt>
                <c:pt idx="349">
                  <c:v>-1.9764473836403299E-4</c:v>
                </c:pt>
                <c:pt idx="350">
                  <c:v>-1.9566447008401199E-4</c:v>
                </c:pt>
                <c:pt idx="351">
                  <c:v>-1.93528860108927E-4</c:v>
                </c:pt>
                <c:pt idx="352">
                  <c:v>-1.9123771926388101E-4</c:v>
                </c:pt>
                <c:pt idx="353">
                  <c:v>-1.8879221170209299E-4</c:v>
                </c:pt>
                <c:pt idx="354">
                  <c:v>-1.8619492766447401E-4</c:v>
                </c:pt>
                <c:pt idx="355">
                  <c:v>-1.8345027638133599E-4</c:v>
                </c:pt>
                <c:pt idx="356">
                  <c:v>-1.8056374392472199E-4</c:v>
                </c:pt>
                <c:pt idx="357">
                  <c:v>-1.77541718585417E-4</c:v>
                </c:pt>
                <c:pt idx="358">
                  <c:v>-1.7439130169805099E-4</c:v>
                </c:pt>
                <c:pt idx="359">
                  <c:v>-1.7112026398535799E-4</c:v>
                </c:pt>
                <c:pt idx="360">
                  <c:v>-1.67736405273899E-4</c:v>
                </c:pt>
                <c:pt idx="361">
                  <c:v>-1.64247714565136E-4</c:v>
                </c:pt>
                <c:pt idx="362">
                  <c:v>-1.60662180860527E-4</c:v>
                </c:pt>
                <c:pt idx="363">
                  <c:v>-1.5698758943472101E-4</c:v>
                </c:pt>
                <c:pt idx="364">
                  <c:v>-1.53231332660653E-4</c:v>
                </c:pt>
                <c:pt idx="365">
                  <c:v>-1.4940091932658101E-4</c:v>
                </c:pt>
                <c:pt idx="366">
                  <c:v>-1.4550308696925599E-4</c:v>
                </c:pt>
                <c:pt idx="367">
                  <c:v>-1.4154439850244701E-4</c:v>
                </c:pt>
                <c:pt idx="368">
                  <c:v>-1.3753096573054801E-4</c:v>
                </c:pt>
                <c:pt idx="369">
                  <c:v>-1.3346859486773599E-4</c:v>
                </c:pt>
                <c:pt idx="370">
                  <c:v>-1.29362655570731E-4</c:v>
                </c:pt>
                <c:pt idx="371">
                  <c:v>-1.25218095490709E-4</c:v>
                </c:pt>
                <c:pt idx="372">
                  <c:v>-1.2103960034437501E-4</c:v>
                </c:pt>
                <c:pt idx="373">
                  <c:v>-1.1683128832373801E-4</c:v>
                </c:pt>
                <c:pt idx="374">
                  <c:v>-1.12597190309316E-4</c:v>
                </c:pt>
                <c:pt idx="375">
                  <c:v>-1.08340711449273E-4</c:v>
                </c:pt>
                <c:pt idx="376">
                  <c:v>-1.04065191408154E-4</c:v>
                </c:pt>
                <c:pt idx="377">
                  <c:v>-9.9773627880495001E-5</c:v>
                </c:pt>
                <c:pt idx="378">
                  <c:v>-9.5468523795716004E-5</c:v>
                </c:pt>
                <c:pt idx="379">
                  <c:v>-9.1152331151533994E-5</c:v>
                </c:pt>
                <c:pt idx="380">
                  <c:v>-8.6827065388206E-5</c:v>
                </c:pt>
                <c:pt idx="381">
                  <c:v>-8.2494661910459006E-5</c:v>
                </c:pt>
                <c:pt idx="382">
                  <c:v>-7.8156808740459003E-5</c:v>
                </c:pt>
                <c:pt idx="383">
                  <c:v>-7.3814779170789001E-5</c:v>
                </c:pt>
                <c:pt idx="384">
                  <c:v>-6.9469926529564004E-5</c:v>
                </c:pt>
                <c:pt idx="385">
                  <c:v>-6.5123189415317002E-5</c:v>
                </c:pt>
                <c:pt idx="386">
                  <c:v>-6.0775539168390002E-5</c:v>
                </c:pt>
                <c:pt idx="387">
                  <c:v>-5.6427630624967001E-5</c:v>
                </c:pt>
                <c:pt idx="388">
                  <c:v>-5.2079998567933E-5</c:v>
                </c:pt>
                <c:pt idx="389">
                  <c:v>-4.7733145038364001E-5</c:v>
                </c:pt>
                <c:pt idx="390">
                  <c:v>-4.3387382902437997E-5</c:v>
                </c:pt>
                <c:pt idx="391">
                  <c:v>-3.9042930438881997E-5</c:v>
                </c:pt>
                <c:pt idx="392">
                  <c:v>-3.4699900425039001E-5</c:v>
                </c:pt>
                <c:pt idx="393">
                  <c:v>-3.0358336516655998E-5</c:v>
                </c:pt>
                <c:pt idx="394">
                  <c:v>-2.6018215066870001E-5</c:v>
                </c:pt>
                <c:pt idx="395">
                  <c:v>-2.1679445126210001E-5</c:v>
                </c:pt>
                <c:pt idx="396">
                  <c:v>-1.7341864804621E-5</c:v>
                </c:pt>
                <c:pt idx="397">
                  <c:v>-1.300531130255E-5</c:v>
                </c:pt>
                <c:pt idx="398">
                  <c:v>-8.6695463323849999E-6</c:v>
                </c:pt>
                <c:pt idx="399">
                  <c:v>-4.3343188735889999E-6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F9EE-468C-99E3-0F432A2054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46389656"/>
        <c:axId val="646389984"/>
      </c:scatterChart>
      <c:valAx>
        <c:axId val="646389656"/>
        <c:scaling>
          <c:orientation val="minMax"/>
          <c:max val="6.28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r-HR" sz="1000" b="0" i="0" u="none" strike="noStrike" baseline="0">
                    <a:effectLst/>
                  </a:rPr>
                  <a:t> </a:t>
                </a:r>
                <a:r>
                  <a:rPr lang="hr-HR" sz="1000" b="1" i="0" u="none" strike="noStrike" baseline="0">
                    <a:effectLst/>
                  </a:rPr>
                  <a:t>𝜃</a:t>
                </a:r>
                <a:r>
                  <a:rPr lang="hr-HR" sz="1000" b="0" i="0" u="none" strike="noStrike" baseline="0">
                    <a:effectLst/>
                  </a:rPr>
                  <a:t> </a:t>
                </a:r>
                <a:r>
                  <a:rPr lang="hr-HR" b="1"/>
                  <a:t>[rad]</a:t>
                </a:r>
                <a:endParaRPr lang="en-US" b="1"/>
              </a:p>
            </c:rich>
          </c:tx>
          <c:layout>
            <c:manualLayout>
              <c:xMode val="edge"/>
              <c:yMode val="edge"/>
              <c:x val="0.48246578666717754"/>
              <c:y val="0.9494192580623879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r-Latn-R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646389984"/>
        <c:crosses val="autoZero"/>
        <c:crossBetween val="midCat"/>
        <c:majorUnit val="0.78500000000000003"/>
      </c:valAx>
      <c:valAx>
        <c:axId val="64638998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r-HR" sz="1000" b="1" i="0" u="none" strike="noStrike" baseline="0" dirty="0">
                    <a:effectLst/>
                  </a:rPr>
                  <a:t>A [Wb m</a:t>
                </a:r>
                <a:r>
                  <a:rPr lang="hr-HR" sz="1000" b="1" i="0" u="none" strike="noStrike" baseline="30000" dirty="0">
                    <a:effectLst/>
                  </a:rPr>
                  <a:t>-1</a:t>
                </a:r>
                <a:r>
                  <a:rPr lang="hr-HR" sz="1000" b="1" i="0" u="none" strike="noStrike" baseline="0" dirty="0">
                    <a:effectLst/>
                  </a:rPr>
                  <a:t>]</a:t>
                </a:r>
                <a:endParaRPr lang="en-US" b="1" dirty="0"/>
              </a:p>
            </c:rich>
          </c:tx>
          <c:layout>
            <c:manualLayout>
              <c:xMode val="edge"/>
              <c:yMode val="edge"/>
              <c:x val="1.0525336229145388E-3"/>
              <c:y val="0.4187664305562633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r-Latn-R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6463896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5172851912083988"/>
          <c:y val="3.9189941352443169E-3"/>
          <c:w val="0.50275111596451905"/>
          <c:h val="4.7629461219972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3.796466591311122E-2"/>
          <c:y val="5.2062724459219889E-2"/>
          <c:w val="0.86661783683550575"/>
          <c:h val="0.88558476639283767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Bz s jezgrom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Sheet1!$A$2:$A$401</c:f>
              <c:numCache>
                <c:formatCode>General</c:formatCode>
                <c:ptCount val="400"/>
                <c:pt idx="0">
                  <c:v>0</c:v>
                </c:pt>
                <c:pt idx="1">
                  <c:v>1.5707963267948967E-2</c:v>
                </c:pt>
                <c:pt idx="2">
                  <c:v>3.1415926535897934E-2</c:v>
                </c:pt>
                <c:pt idx="3">
                  <c:v>4.7123889803846901E-2</c:v>
                </c:pt>
                <c:pt idx="4">
                  <c:v>6.2831853071795868E-2</c:v>
                </c:pt>
                <c:pt idx="5">
                  <c:v>7.8539816339744828E-2</c:v>
                </c:pt>
                <c:pt idx="6">
                  <c:v>9.4247779607693788E-2</c:v>
                </c:pt>
                <c:pt idx="7">
                  <c:v>0.10995574287564275</c:v>
                </c:pt>
                <c:pt idx="8">
                  <c:v>0.12566370614359171</c:v>
                </c:pt>
                <c:pt idx="9">
                  <c:v>0.14137166941154067</c:v>
                </c:pt>
                <c:pt idx="10">
                  <c:v>0.15707963267948963</c:v>
                </c:pt>
                <c:pt idx="11">
                  <c:v>0.17278759594743859</c:v>
                </c:pt>
                <c:pt idx="12">
                  <c:v>0.18849555921538755</c:v>
                </c:pt>
                <c:pt idx="13">
                  <c:v>0.20420352248333651</c:v>
                </c:pt>
                <c:pt idx="14">
                  <c:v>0.21991148575128547</c:v>
                </c:pt>
                <c:pt idx="15">
                  <c:v>0.23561944901923443</c:v>
                </c:pt>
                <c:pt idx="16">
                  <c:v>0.25132741228718342</c:v>
                </c:pt>
                <c:pt idx="17">
                  <c:v>0.2670353755551324</c:v>
                </c:pt>
                <c:pt idx="18">
                  <c:v>0.28274333882308139</c:v>
                </c:pt>
                <c:pt idx="19">
                  <c:v>0.29845130209103038</c:v>
                </c:pt>
                <c:pt idx="20">
                  <c:v>0.31415926535897937</c:v>
                </c:pt>
                <c:pt idx="21">
                  <c:v>0.32986722862692835</c:v>
                </c:pt>
                <c:pt idx="22">
                  <c:v>0.34557519189487734</c:v>
                </c:pt>
                <c:pt idx="23">
                  <c:v>0.36128315516282633</c:v>
                </c:pt>
                <c:pt idx="24">
                  <c:v>0.37699111843077532</c:v>
                </c:pt>
                <c:pt idx="25">
                  <c:v>0.39269908169872431</c:v>
                </c:pt>
                <c:pt idx="26">
                  <c:v>0.40840704496667329</c:v>
                </c:pt>
                <c:pt idx="27">
                  <c:v>0.42411500823462228</c:v>
                </c:pt>
                <c:pt idx="28">
                  <c:v>0.43982297150257127</c:v>
                </c:pt>
                <c:pt idx="29">
                  <c:v>0.45553093477052026</c:v>
                </c:pt>
                <c:pt idx="30">
                  <c:v>0.47123889803846924</c:v>
                </c:pt>
                <c:pt idx="31">
                  <c:v>0.48694686130641823</c:v>
                </c:pt>
                <c:pt idx="32">
                  <c:v>0.50265482457436717</c:v>
                </c:pt>
                <c:pt idx="33">
                  <c:v>0.51836278784231615</c:v>
                </c:pt>
                <c:pt idx="34">
                  <c:v>0.53407075111026514</c:v>
                </c:pt>
                <c:pt idx="35">
                  <c:v>0.54977871437821413</c:v>
                </c:pt>
                <c:pt idx="36">
                  <c:v>0.56548667764616312</c:v>
                </c:pt>
                <c:pt idx="37">
                  <c:v>0.5811946409141121</c:v>
                </c:pt>
                <c:pt idx="38">
                  <c:v>0.59690260418206109</c:v>
                </c:pt>
                <c:pt idx="39">
                  <c:v>0.61261056745001008</c:v>
                </c:pt>
                <c:pt idx="40">
                  <c:v>0.62831853071795907</c:v>
                </c:pt>
                <c:pt idx="41">
                  <c:v>0.64402649398590806</c:v>
                </c:pt>
                <c:pt idx="42">
                  <c:v>0.65973445725385704</c:v>
                </c:pt>
                <c:pt idx="43">
                  <c:v>0.67544242052180603</c:v>
                </c:pt>
                <c:pt idx="44">
                  <c:v>0.69115038378975502</c:v>
                </c:pt>
                <c:pt idx="45">
                  <c:v>0.70685834705770401</c:v>
                </c:pt>
                <c:pt idx="46">
                  <c:v>0.72256631032565299</c:v>
                </c:pt>
                <c:pt idx="47">
                  <c:v>0.73827427359360198</c:v>
                </c:pt>
                <c:pt idx="48">
                  <c:v>0.75398223686155097</c:v>
                </c:pt>
                <c:pt idx="49">
                  <c:v>0.76969020012949996</c:v>
                </c:pt>
                <c:pt idx="50">
                  <c:v>0.78539816339744895</c:v>
                </c:pt>
                <c:pt idx="51">
                  <c:v>0.80110612666539793</c:v>
                </c:pt>
                <c:pt idx="52">
                  <c:v>0.81681408993334692</c:v>
                </c:pt>
                <c:pt idx="53">
                  <c:v>0.83252205320129591</c:v>
                </c:pt>
                <c:pt idx="54">
                  <c:v>0.8482300164692449</c:v>
                </c:pt>
                <c:pt idx="55">
                  <c:v>0.86393797973719388</c:v>
                </c:pt>
                <c:pt idx="56">
                  <c:v>0.87964594300514287</c:v>
                </c:pt>
                <c:pt idx="57">
                  <c:v>0.89535390627309186</c:v>
                </c:pt>
                <c:pt idx="58">
                  <c:v>0.91106186954104085</c:v>
                </c:pt>
                <c:pt idx="59">
                  <c:v>0.92676983280898984</c:v>
                </c:pt>
                <c:pt idx="60">
                  <c:v>0.94247779607693882</c:v>
                </c:pt>
                <c:pt idx="61">
                  <c:v>0.95818575934488781</c:v>
                </c:pt>
                <c:pt idx="62">
                  <c:v>0.9738937226128368</c:v>
                </c:pt>
                <c:pt idx="63">
                  <c:v>0.98960168588078579</c:v>
                </c:pt>
                <c:pt idx="64">
                  <c:v>1.0053096491487348</c:v>
                </c:pt>
                <c:pt idx="65">
                  <c:v>1.0210176124166837</c:v>
                </c:pt>
                <c:pt idx="66">
                  <c:v>1.0367255756846325</c:v>
                </c:pt>
                <c:pt idx="67">
                  <c:v>1.0524335389525814</c:v>
                </c:pt>
                <c:pt idx="68">
                  <c:v>1.0681415022205303</c:v>
                </c:pt>
                <c:pt idx="69">
                  <c:v>1.0838494654884792</c:v>
                </c:pt>
                <c:pt idx="70">
                  <c:v>1.099557428756428</c:v>
                </c:pt>
                <c:pt idx="71">
                  <c:v>1.1152653920243769</c:v>
                </c:pt>
                <c:pt idx="72">
                  <c:v>1.1309733552923258</c:v>
                </c:pt>
                <c:pt idx="73">
                  <c:v>1.1466813185602747</c:v>
                </c:pt>
                <c:pt idx="74">
                  <c:v>1.1623892818282235</c:v>
                </c:pt>
                <c:pt idx="75">
                  <c:v>1.1780972450961724</c:v>
                </c:pt>
                <c:pt idx="76">
                  <c:v>1.1938052083641213</c:v>
                </c:pt>
                <c:pt idx="77">
                  <c:v>1.2095131716320702</c:v>
                </c:pt>
                <c:pt idx="78">
                  <c:v>1.225221134900019</c:v>
                </c:pt>
                <c:pt idx="79">
                  <c:v>1.2409290981679679</c:v>
                </c:pt>
                <c:pt idx="80">
                  <c:v>1.2566370614359168</c:v>
                </c:pt>
                <c:pt idx="81">
                  <c:v>1.2723450247038657</c:v>
                </c:pt>
                <c:pt idx="82">
                  <c:v>1.2880529879718146</c:v>
                </c:pt>
                <c:pt idx="83">
                  <c:v>1.3037609512397634</c:v>
                </c:pt>
                <c:pt idx="84">
                  <c:v>1.3194689145077123</c:v>
                </c:pt>
                <c:pt idx="85">
                  <c:v>1.3351768777756612</c:v>
                </c:pt>
                <c:pt idx="86">
                  <c:v>1.3508848410436101</c:v>
                </c:pt>
                <c:pt idx="87">
                  <c:v>1.3665928043115589</c:v>
                </c:pt>
                <c:pt idx="88">
                  <c:v>1.3823007675795078</c:v>
                </c:pt>
                <c:pt idx="89">
                  <c:v>1.3980087308474567</c:v>
                </c:pt>
                <c:pt idx="90">
                  <c:v>1.4137166941154056</c:v>
                </c:pt>
                <c:pt idx="91">
                  <c:v>1.4294246573833544</c:v>
                </c:pt>
                <c:pt idx="92">
                  <c:v>1.4451326206513033</c:v>
                </c:pt>
                <c:pt idx="93">
                  <c:v>1.4608405839192522</c:v>
                </c:pt>
                <c:pt idx="94">
                  <c:v>1.4765485471872011</c:v>
                </c:pt>
                <c:pt idx="95">
                  <c:v>1.49225651045515</c:v>
                </c:pt>
                <c:pt idx="96">
                  <c:v>1.5079644737230988</c:v>
                </c:pt>
                <c:pt idx="97">
                  <c:v>1.5236724369910477</c:v>
                </c:pt>
                <c:pt idx="98">
                  <c:v>1.5393804002589966</c:v>
                </c:pt>
                <c:pt idx="99">
                  <c:v>1.5550883635269455</c:v>
                </c:pt>
                <c:pt idx="100">
                  <c:v>1.5707963267948943</c:v>
                </c:pt>
                <c:pt idx="101">
                  <c:v>1.5865042900628432</c:v>
                </c:pt>
                <c:pt idx="102">
                  <c:v>1.6022122533307921</c:v>
                </c:pt>
                <c:pt idx="103">
                  <c:v>1.617920216598741</c:v>
                </c:pt>
                <c:pt idx="104">
                  <c:v>1.6336281798666898</c:v>
                </c:pt>
                <c:pt idx="105">
                  <c:v>1.6493361431346387</c:v>
                </c:pt>
                <c:pt idx="106">
                  <c:v>1.6650441064025876</c:v>
                </c:pt>
                <c:pt idx="107">
                  <c:v>1.6807520696705365</c:v>
                </c:pt>
                <c:pt idx="108">
                  <c:v>1.6964600329384854</c:v>
                </c:pt>
                <c:pt idx="109">
                  <c:v>1.7121679962064342</c:v>
                </c:pt>
                <c:pt idx="110">
                  <c:v>1.7278759594743831</c:v>
                </c:pt>
                <c:pt idx="111">
                  <c:v>1.743583922742332</c:v>
                </c:pt>
                <c:pt idx="112">
                  <c:v>1.7592918860102809</c:v>
                </c:pt>
                <c:pt idx="113">
                  <c:v>1.7749998492782297</c:v>
                </c:pt>
                <c:pt idx="114">
                  <c:v>1.7907078125461786</c:v>
                </c:pt>
                <c:pt idx="115">
                  <c:v>1.8064157758141275</c:v>
                </c:pt>
                <c:pt idx="116">
                  <c:v>1.8221237390820764</c:v>
                </c:pt>
                <c:pt idx="117">
                  <c:v>1.8378317023500252</c:v>
                </c:pt>
                <c:pt idx="118">
                  <c:v>1.8535396656179741</c:v>
                </c:pt>
                <c:pt idx="119">
                  <c:v>1.869247628885923</c:v>
                </c:pt>
                <c:pt idx="120">
                  <c:v>1.8849555921538719</c:v>
                </c:pt>
                <c:pt idx="121">
                  <c:v>1.9006635554218207</c:v>
                </c:pt>
                <c:pt idx="122">
                  <c:v>1.9163715186897696</c:v>
                </c:pt>
                <c:pt idx="123">
                  <c:v>1.9320794819577185</c:v>
                </c:pt>
                <c:pt idx="124">
                  <c:v>1.9477874452256674</c:v>
                </c:pt>
                <c:pt idx="125">
                  <c:v>1.9634954084936163</c:v>
                </c:pt>
                <c:pt idx="126">
                  <c:v>1.9792033717615651</c:v>
                </c:pt>
                <c:pt idx="127">
                  <c:v>1.994911335029514</c:v>
                </c:pt>
                <c:pt idx="128">
                  <c:v>2.0106192982974629</c:v>
                </c:pt>
                <c:pt idx="129">
                  <c:v>2.0263272615654118</c:v>
                </c:pt>
                <c:pt idx="130">
                  <c:v>2.0420352248333606</c:v>
                </c:pt>
                <c:pt idx="131">
                  <c:v>2.0577431881013095</c:v>
                </c:pt>
                <c:pt idx="132">
                  <c:v>2.0734511513692584</c:v>
                </c:pt>
                <c:pt idx="133">
                  <c:v>2.0891591146372073</c:v>
                </c:pt>
                <c:pt idx="134">
                  <c:v>2.1048670779051561</c:v>
                </c:pt>
                <c:pt idx="135">
                  <c:v>2.120575041173105</c:v>
                </c:pt>
                <c:pt idx="136">
                  <c:v>2.1362830044410539</c:v>
                </c:pt>
                <c:pt idx="137">
                  <c:v>2.1519909677090028</c:v>
                </c:pt>
                <c:pt idx="138">
                  <c:v>2.1676989309769517</c:v>
                </c:pt>
                <c:pt idx="139">
                  <c:v>2.1834068942449005</c:v>
                </c:pt>
                <c:pt idx="140">
                  <c:v>2.1991148575128494</c:v>
                </c:pt>
                <c:pt idx="141">
                  <c:v>2.2148228207807983</c:v>
                </c:pt>
                <c:pt idx="142">
                  <c:v>2.2305307840487472</c:v>
                </c:pt>
                <c:pt idx="143">
                  <c:v>2.246238747316696</c:v>
                </c:pt>
                <c:pt idx="144">
                  <c:v>2.2619467105846449</c:v>
                </c:pt>
                <c:pt idx="145">
                  <c:v>2.2776546738525938</c:v>
                </c:pt>
                <c:pt idx="146">
                  <c:v>2.2933626371205427</c:v>
                </c:pt>
                <c:pt idx="147">
                  <c:v>2.3090706003884915</c:v>
                </c:pt>
                <c:pt idx="148">
                  <c:v>2.3247785636564404</c:v>
                </c:pt>
                <c:pt idx="149">
                  <c:v>2.3404865269243893</c:v>
                </c:pt>
                <c:pt idx="150">
                  <c:v>2.3561944901923382</c:v>
                </c:pt>
                <c:pt idx="151">
                  <c:v>2.3719024534602871</c:v>
                </c:pt>
                <c:pt idx="152">
                  <c:v>2.3876104167282359</c:v>
                </c:pt>
                <c:pt idx="153">
                  <c:v>2.4033183799961848</c:v>
                </c:pt>
                <c:pt idx="154">
                  <c:v>2.4190263432641337</c:v>
                </c:pt>
                <c:pt idx="155">
                  <c:v>2.4347343065320826</c:v>
                </c:pt>
                <c:pt idx="156">
                  <c:v>2.4504422698000314</c:v>
                </c:pt>
                <c:pt idx="157">
                  <c:v>2.4661502330679803</c:v>
                </c:pt>
                <c:pt idx="158">
                  <c:v>2.4818581963359292</c:v>
                </c:pt>
                <c:pt idx="159">
                  <c:v>2.4975661596038781</c:v>
                </c:pt>
                <c:pt idx="160">
                  <c:v>2.5132741228718269</c:v>
                </c:pt>
                <c:pt idx="161">
                  <c:v>2.5289820861397758</c:v>
                </c:pt>
                <c:pt idx="162">
                  <c:v>2.5446900494077247</c:v>
                </c:pt>
                <c:pt idx="163">
                  <c:v>2.5603980126756736</c:v>
                </c:pt>
                <c:pt idx="164">
                  <c:v>2.5761059759436225</c:v>
                </c:pt>
                <c:pt idx="165">
                  <c:v>2.5918139392115713</c:v>
                </c:pt>
                <c:pt idx="166">
                  <c:v>2.6075219024795202</c:v>
                </c:pt>
                <c:pt idx="167">
                  <c:v>2.6232298657474691</c:v>
                </c:pt>
                <c:pt idx="168">
                  <c:v>2.638937829015418</c:v>
                </c:pt>
                <c:pt idx="169">
                  <c:v>2.6546457922833668</c:v>
                </c:pt>
                <c:pt idx="170">
                  <c:v>2.6703537555513157</c:v>
                </c:pt>
                <c:pt idx="171">
                  <c:v>2.6860617188192646</c:v>
                </c:pt>
                <c:pt idx="172">
                  <c:v>2.7017696820872135</c:v>
                </c:pt>
                <c:pt idx="173">
                  <c:v>2.7174776453551623</c:v>
                </c:pt>
                <c:pt idx="174">
                  <c:v>2.7331856086231112</c:v>
                </c:pt>
                <c:pt idx="175">
                  <c:v>2.7488935718910601</c:v>
                </c:pt>
                <c:pt idx="176">
                  <c:v>2.764601535159009</c:v>
                </c:pt>
                <c:pt idx="177">
                  <c:v>2.7803094984269578</c:v>
                </c:pt>
                <c:pt idx="178">
                  <c:v>2.7960174616949067</c:v>
                </c:pt>
                <c:pt idx="179">
                  <c:v>2.8117254249628556</c:v>
                </c:pt>
                <c:pt idx="180">
                  <c:v>2.8274333882308045</c:v>
                </c:pt>
                <c:pt idx="181">
                  <c:v>2.8431413514987534</c:v>
                </c:pt>
                <c:pt idx="182">
                  <c:v>2.8588493147667022</c:v>
                </c:pt>
                <c:pt idx="183">
                  <c:v>2.8745572780346511</c:v>
                </c:pt>
                <c:pt idx="184">
                  <c:v>2.8902652413026</c:v>
                </c:pt>
                <c:pt idx="185">
                  <c:v>2.9059732045705489</c:v>
                </c:pt>
                <c:pt idx="186">
                  <c:v>2.9216811678384977</c:v>
                </c:pt>
                <c:pt idx="187">
                  <c:v>2.9373891311064466</c:v>
                </c:pt>
                <c:pt idx="188">
                  <c:v>2.9530970943743955</c:v>
                </c:pt>
                <c:pt idx="189">
                  <c:v>2.9688050576423444</c:v>
                </c:pt>
                <c:pt idx="190">
                  <c:v>2.9845130209102932</c:v>
                </c:pt>
                <c:pt idx="191">
                  <c:v>3.0002209841782421</c:v>
                </c:pt>
                <c:pt idx="192">
                  <c:v>3.015928947446191</c:v>
                </c:pt>
                <c:pt idx="193">
                  <c:v>3.0316369107141399</c:v>
                </c:pt>
                <c:pt idx="194">
                  <c:v>3.0473448739820888</c:v>
                </c:pt>
                <c:pt idx="195">
                  <c:v>3.0630528372500376</c:v>
                </c:pt>
                <c:pt idx="196">
                  <c:v>3.0787608005179865</c:v>
                </c:pt>
                <c:pt idx="197">
                  <c:v>3.0944687637859354</c:v>
                </c:pt>
                <c:pt idx="198">
                  <c:v>3.1101767270538843</c:v>
                </c:pt>
                <c:pt idx="199">
                  <c:v>3.1258846903218331</c:v>
                </c:pt>
                <c:pt idx="200">
                  <c:v>3.141592653589782</c:v>
                </c:pt>
                <c:pt idx="201">
                  <c:v>3.1573006168577309</c:v>
                </c:pt>
                <c:pt idx="202">
                  <c:v>3.1730085801256798</c:v>
                </c:pt>
                <c:pt idx="203">
                  <c:v>3.1887165433936286</c:v>
                </c:pt>
                <c:pt idx="204">
                  <c:v>3.2044245066615775</c:v>
                </c:pt>
                <c:pt idx="205">
                  <c:v>3.2201324699295264</c:v>
                </c:pt>
                <c:pt idx="206">
                  <c:v>3.2358404331974753</c:v>
                </c:pt>
                <c:pt idx="207">
                  <c:v>3.2515483964654242</c:v>
                </c:pt>
                <c:pt idx="208">
                  <c:v>3.267256359733373</c:v>
                </c:pt>
                <c:pt idx="209">
                  <c:v>3.2829643230013219</c:v>
                </c:pt>
                <c:pt idx="210">
                  <c:v>3.2986722862692708</c:v>
                </c:pt>
                <c:pt idx="211">
                  <c:v>3.3143802495372197</c:v>
                </c:pt>
                <c:pt idx="212">
                  <c:v>3.3300882128051685</c:v>
                </c:pt>
                <c:pt idx="213">
                  <c:v>3.3457961760731174</c:v>
                </c:pt>
                <c:pt idx="214">
                  <c:v>3.3615041393410663</c:v>
                </c:pt>
                <c:pt idx="215">
                  <c:v>3.3772121026090152</c:v>
                </c:pt>
                <c:pt idx="216">
                  <c:v>3.392920065876964</c:v>
                </c:pt>
                <c:pt idx="217">
                  <c:v>3.4086280291449129</c:v>
                </c:pt>
                <c:pt idx="218">
                  <c:v>3.4243359924128618</c:v>
                </c:pt>
                <c:pt idx="219">
                  <c:v>3.4400439556808107</c:v>
                </c:pt>
                <c:pt idx="220">
                  <c:v>3.4557519189487595</c:v>
                </c:pt>
                <c:pt idx="221">
                  <c:v>3.4714598822167084</c:v>
                </c:pt>
                <c:pt idx="222">
                  <c:v>3.4871678454846573</c:v>
                </c:pt>
                <c:pt idx="223">
                  <c:v>3.5028758087526062</c:v>
                </c:pt>
                <c:pt idx="224">
                  <c:v>3.5185837720205551</c:v>
                </c:pt>
                <c:pt idx="225">
                  <c:v>3.5342917352885039</c:v>
                </c:pt>
                <c:pt idx="226">
                  <c:v>3.5499996985564528</c:v>
                </c:pt>
                <c:pt idx="227">
                  <c:v>3.5657076618244017</c:v>
                </c:pt>
                <c:pt idx="228">
                  <c:v>3.5814156250923506</c:v>
                </c:pt>
                <c:pt idx="229">
                  <c:v>3.5971235883602994</c:v>
                </c:pt>
                <c:pt idx="230">
                  <c:v>3.6128315516282483</c:v>
                </c:pt>
                <c:pt idx="231">
                  <c:v>3.6285395148961972</c:v>
                </c:pt>
                <c:pt idx="232">
                  <c:v>3.6442474781641461</c:v>
                </c:pt>
                <c:pt idx="233">
                  <c:v>3.6599554414320949</c:v>
                </c:pt>
                <c:pt idx="234">
                  <c:v>3.6756634047000438</c:v>
                </c:pt>
                <c:pt idx="235">
                  <c:v>3.6913713679679927</c:v>
                </c:pt>
                <c:pt idx="236">
                  <c:v>3.7070793312359416</c:v>
                </c:pt>
                <c:pt idx="237">
                  <c:v>3.7227872945038905</c:v>
                </c:pt>
                <c:pt idx="238">
                  <c:v>3.7384952577718393</c:v>
                </c:pt>
                <c:pt idx="239">
                  <c:v>3.7542032210397882</c:v>
                </c:pt>
                <c:pt idx="240">
                  <c:v>3.7699111843077371</c:v>
                </c:pt>
                <c:pt idx="241">
                  <c:v>3.785619147575686</c:v>
                </c:pt>
                <c:pt idx="242">
                  <c:v>3.8013271108436348</c:v>
                </c:pt>
                <c:pt idx="243">
                  <c:v>3.8170350741115837</c:v>
                </c:pt>
                <c:pt idx="244">
                  <c:v>3.8327430373795326</c:v>
                </c:pt>
                <c:pt idx="245">
                  <c:v>3.8484510006474815</c:v>
                </c:pt>
                <c:pt idx="246">
                  <c:v>3.8641589639154303</c:v>
                </c:pt>
                <c:pt idx="247">
                  <c:v>3.8798669271833792</c:v>
                </c:pt>
                <c:pt idx="248">
                  <c:v>3.8955748904513281</c:v>
                </c:pt>
                <c:pt idx="249">
                  <c:v>3.911282853719277</c:v>
                </c:pt>
                <c:pt idx="250">
                  <c:v>3.9269908169872259</c:v>
                </c:pt>
                <c:pt idx="251">
                  <c:v>3.9426987802551747</c:v>
                </c:pt>
                <c:pt idx="252">
                  <c:v>3.9584067435231236</c:v>
                </c:pt>
                <c:pt idx="253">
                  <c:v>3.9741147067910725</c:v>
                </c:pt>
                <c:pt idx="254">
                  <c:v>3.9898226700590214</c:v>
                </c:pt>
                <c:pt idx="255">
                  <c:v>4.0055306333269707</c:v>
                </c:pt>
                <c:pt idx="256">
                  <c:v>4.0212385965949196</c:v>
                </c:pt>
                <c:pt idx="257">
                  <c:v>4.0369465598628684</c:v>
                </c:pt>
                <c:pt idx="258">
                  <c:v>4.0526545231308173</c:v>
                </c:pt>
                <c:pt idx="259">
                  <c:v>4.0683624863987662</c:v>
                </c:pt>
                <c:pt idx="260">
                  <c:v>4.0840704496667151</c:v>
                </c:pt>
                <c:pt idx="261">
                  <c:v>4.0997784129346639</c:v>
                </c:pt>
                <c:pt idx="262">
                  <c:v>4.1154863762026128</c:v>
                </c:pt>
                <c:pt idx="263">
                  <c:v>4.1311943394705617</c:v>
                </c:pt>
                <c:pt idx="264">
                  <c:v>4.1469023027385106</c:v>
                </c:pt>
                <c:pt idx="265">
                  <c:v>4.1626102660064594</c:v>
                </c:pt>
                <c:pt idx="266">
                  <c:v>4.1783182292744083</c:v>
                </c:pt>
                <c:pt idx="267">
                  <c:v>4.1940261925423572</c:v>
                </c:pt>
                <c:pt idx="268">
                  <c:v>4.2097341558103061</c:v>
                </c:pt>
                <c:pt idx="269">
                  <c:v>4.225442119078255</c:v>
                </c:pt>
                <c:pt idx="270">
                  <c:v>4.2411500823462038</c:v>
                </c:pt>
                <c:pt idx="271">
                  <c:v>4.2568580456141527</c:v>
                </c:pt>
                <c:pt idx="272">
                  <c:v>4.2725660088821016</c:v>
                </c:pt>
                <c:pt idx="273">
                  <c:v>4.2882739721500505</c:v>
                </c:pt>
                <c:pt idx="274">
                  <c:v>4.3039819354179993</c:v>
                </c:pt>
                <c:pt idx="275">
                  <c:v>4.3196898986859482</c:v>
                </c:pt>
                <c:pt idx="276">
                  <c:v>4.3353978619538971</c:v>
                </c:pt>
                <c:pt idx="277">
                  <c:v>4.351105825221846</c:v>
                </c:pt>
                <c:pt idx="278">
                  <c:v>4.3668137884897948</c:v>
                </c:pt>
                <c:pt idx="279">
                  <c:v>4.3825217517577437</c:v>
                </c:pt>
                <c:pt idx="280">
                  <c:v>4.3982297150256926</c:v>
                </c:pt>
                <c:pt idx="281">
                  <c:v>4.4139376782936415</c:v>
                </c:pt>
                <c:pt idx="282">
                  <c:v>4.4296456415615904</c:v>
                </c:pt>
                <c:pt idx="283">
                  <c:v>4.4453536048295392</c:v>
                </c:pt>
                <c:pt idx="284">
                  <c:v>4.4610615680974881</c:v>
                </c:pt>
                <c:pt idx="285">
                  <c:v>4.476769531365437</c:v>
                </c:pt>
                <c:pt idx="286">
                  <c:v>4.4924774946333859</c:v>
                </c:pt>
                <c:pt idx="287">
                  <c:v>4.5081854579013347</c:v>
                </c:pt>
                <c:pt idx="288">
                  <c:v>4.5238934211692836</c:v>
                </c:pt>
                <c:pt idx="289">
                  <c:v>4.5396013844372325</c:v>
                </c:pt>
                <c:pt idx="290">
                  <c:v>4.5553093477051814</c:v>
                </c:pt>
                <c:pt idx="291">
                  <c:v>4.5710173109731302</c:v>
                </c:pt>
                <c:pt idx="292">
                  <c:v>4.5867252742410791</c:v>
                </c:pt>
                <c:pt idx="293">
                  <c:v>4.602433237509028</c:v>
                </c:pt>
                <c:pt idx="294">
                  <c:v>4.6181412007769769</c:v>
                </c:pt>
                <c:pt idx="295">
                  <c:v>4.6338491640449258</c:v>
                </c:pt>
                <c:pt idx="296">
                  <c:v>4.6495571273128746</c:v>
                </c:pt>
                <c:pt idx="297">
                  <c:v>4.6652650905808235</c:v>
                </c:pt>
                <c:pt idx="298">
                  <c:v>4.6809730538487724</c:v>
                </c:pt>
                <c:pt idx="299">
                  <c:v>4.6966810171167213</c:v>
                </c:pt>
                <c:pt idx="300">
                  <c:v>4.7123889803846701</c:v>
                </c:pt>
                <c:pt idx="301">
                  <c:v>4.728096943652619</c:v>
                </c:pt>
                <c:pt idx="302">
                  <c:v>4.7438049069205679</c:v>
                </c:pt>
                <c:pt idx="303">
                  <c:v>4.7595128701885168</c:v>
                </c:pt>
                <c:pt idx="304">
                  <c:v>4.7752208334564656</c:v>
                </c:pt>
                <c:pt idx="305">
                  <c:v>4.7909287967244145</c:v>
                </c:pt>
                <c:pt idx="306">
                  <c:v>4.8066367599923634</c:v>
                </c:pt>
                <c:pt idx="307">
                  <c:v>4.8223447232603123</c:v>
                </c:pt>
                <c:pt idx="308">
                  <c:v>4.8380526865282611</c:v>
                </c:pt>
                <c:pt idx="309">
                  <c:v>4.85376064979621</c:v>
                </c:pt>
                <c:pt idx="310">
                  <c:v>4.8694686130641589</c:v>
                </c:pt>
                <c:pt idx="311">
                  <c:v>4.8851765763321078</c:v>
                </c:pt>
                <c:pt idx="312">
                  <c:v>4.9008845396000567</c:v>
                </c:pt>
                <c:pt idx="313">
                  <c:v>4.9165925028680055</c:v>
                </c:pt>
                <c:pt idx="314">
                  <c:v>4.9323004661359544</c:v>
                </c:pt>
                <c:pt idx="315">
                  <c:v>4.9480084294039033</c:v>
                </c:pt>
                <c:pt idx="316">
                  <c:v>4.9637163926718522</c:v>
                </c:pt>
                <c:pt idx="317">
                  <c:v>4.979424355939801</c:v>
                </c:pt>
                <c:pt idx="318">
                  <c:v>4.9951323192077499</c:v>
                </c:pt>
                <c:pt idx="319">
                  <c:v>5.0108402824756988</c:v>
                </c:pt>
                <c:pt idx="320">
                  <c:v>5.0265482457436477</c:v>
                </c:pt>
                <c:pt idx="321">
                  <c:v>5.0422562090115965</c:v>
                </c:pt>
                <c:pt idx="322">
                  <c:v>5.0579641722795454</c:v>
                </c:pt>
                <c:pt idx="323">
                  <c:v>5.0736721355474943</c:v>
                </c:pt>
                <c:pt idx="324">
                  <c:v>5.0893800988154432</c:v>
                </c:pt>
                <c:pt idx="325">
                  <c:v>5.1050880620833921</c:v>
                </c:pt>
                <c:pt idx="326">
                  <c:v>5.1207960253513409</c:v>
                </c:pt>
                <c:pt idx="327">
                  <c:v>5.1365039886192898</c:v>
                </c:pt>
                <c:pt idx="328">
                  <c:v>5.1522119518872387</c:v>
                </c:pt>
                <c:pt idx="329">
                  <c:v>5.1679199151551876</c:v>
                </c:pt>
                <c:pt idx="330">
                  <c:v>5.1836278784231364</c:v>
                </c:pt>
                <c:pt idx="331">
                  <c:v>5.1993358416910853</c:v>
                </c:pt>
                <c:pt idx="332">
                  <c:v>5.2150438049590342</c:v>
                </c:pt>
                <c:pt idx="333">
                  <c:v>5.2307517682269831</c:v>
                </c:pt>
                <c:pt idx="334">
                  <c:v>5.2464597314949319</c:v>
                </c:pt>
                <c:pt idx="335">
                  <c:v>5.2621676947628808</c:v>
                </c:pt>
                <c:pt idx="336">
                  <c:v>5.2778756580308297</c:v>
                </c:pt>
                <c:pt idx="337">
                  <c:v>5.2935836212987786</c:v>
                </c:pt>
                <c:pt idx="338">
                  <c:v>5.3092915845667275</c:v>
                </c:pt>
                <c:pt idx="339">
                  <c:v>5.3249995478346763</c:v>
                </c:pt>
                <c:pt idx="340">
                  <c:v>5.3407075111026252</c:v>
                </c:pt>
                <c:pt idx="341">
                  <c:v>5.3564154743705741</c:v>
                </c:pt>
                <c:pt idx="342">
                  <c:v>5.372123437638523</c:v>
                </c:pt>
                <c:pt idx="343">
                  <c:v>5.3878314009064718</c:v>
                </c:pt>
                <c:pt idx="344">
                  <c:v>5.4035393641744207</c:v>
                </c:pt>
                <c:pt idx="345">
                  <c:v>5.4192473274423696</c:v>
                </c:pt>
                <c:pt idx="346">
                  <c:v>5.4349552907103185</c:v>
                </c:pt>
                <c:pt idx="347">
                  <c:v>5.4506632539782673</c:v>
                </c:pt>
                <c:pt idx="348">
                  <c:v>5.4663712172462162</c:v>
                </c:pt>
                <c:pt idx="349">
                  <c:v>5.4820791805141651</c:v>
                </c:pt>
                <c:pt idx="350">
                  <c:v>5.497787143782114</c:v>
                </c:pt>
                <c:pt idx="351">
                  <c:v>5.5134951070500628</c:v>
                </c:pt>
                <c:pt idx="352">
                  <c:v>5.5292030703180117</c:v>
                </c:pt>
                <c:pt idx="353">
                  <c:v>5.5449110335859606</c:v>
                </c:pt>
                <c:pt idx="354">
                  <c:v>5.5606189968539095</c:v>
                </c:pt>
                <c:pt idx="355">
                  <c:v>5.5763269601218584</c:v>
                </c:pt>
                <c:pt idx="356">
                  <c:v>5.5920349233898072</c:v>
                </c:pt>
                <c:pt idx="357">
                  <c:v>5.6077428866577561</c:v>
                </c:pt>
                <c:pt idx="358">
                  <c:v>5.623450849925705</c:v>
                </c:pt>
                <c:pt idx="359">
                  <c:v>5.6391588131936539</c:v>
                </c:pt>
                <c:pt idx="360">
                  <c:v>5.6548667764616027</c:v>
                </c:pt>
                <c:pt idx="361">
                  <c:v>5.6705747397295516</c:v>
                </c:pt>
                <c:pt idx="362">
                  <c:v>5.6862827029975005</c:v>
                </c:pt>
                <c:pt idx="363">
                  <c:v>5.7019906662654494</c:v>
                </c:pt>
                <c:pt idx="364">
                  <c:v>5.7176986295333982</c:v>
                </c:pt>
                <c:pt idx="365">
                  <c:v>5.7334065928013471</c:v>
                </c:pt>
                <c:pt idx="366">
                  <c:v>5.749114556069296</c:v>
                </c:pt>
                <c:pt idx="367">
                  <c:v>5.7648225193372449</c:v>
                </c:pt>
                <c:pt idx="368">
                  <c:v>5.7805304826051938</c:v>
                </c:pt>
                <c:pt idx="369">
                  <c:v>5.7962384458731426</c:v>
                </c:pt>
                <c:pt idx="370">
                  <c:v>5.8119464091410915</c:v>
                </c:pt>
                <c:pt idx="371">
                  <c:v>5.8276543724090404</c:v>
                </c:pt>
                <c:pt idx="372">
                  <c:v>5.8433623356769893</c:v>
                </c:pt>
                <c:pt idx="373">
                  <c:v>5.8590702989449381</c:v>
                </c:pt>
                <c:pt idx="374">
                  <c:v>5.874778262212887</c:v>
                </c:pt>
                <c:pt idx="375">
                  <c:v>5.8904862254808359</c:v>
                </c:pt>
                <c:pt idx="376">
                  <c:v>5.9061941887487848</c:v>
                </c:pt>
                <c:pt idx="377">
                  <c:v>5.9219021520167336</c:v>
                </c:pt>
                <c:pt idx="378">
                  <c:v>5.9376101152846825</c:v>
                </c:pt>
                <c:pt idx="379">
                  <c:v>5.9533180785526314</c:v>
                </c:pt>
                <c:pt idx="380">
                  <c:v>5.9690260418205803</c:v>
                </c:pt>
                <c:pt idx="381">
                  <c:v>5.9847340050885292</c:v>
                </c:pt>
                <c:pt idx="382">
                  <c:v>6.000441968356478</c:v>
                </c:pt>
                <c:pt idx="383">
                  <c:v>6.0161499316244269</c:v>
                </c:pt>
                <c:pt idx="384">
                  <c:v>6.0318578948923758</c:v>
                </c:pt>
                <c:pt idx="385">
                  <c:v>6.0475658581603247</c:v>
                </c:pt>
                <c:pt idx="386">
                  <c:v>6.0632738214282735</c:v>
                </c:pt>
                <c:pt idx="387">
                  <c:v>6.0789817846962224</c:v>
                </c:pt>
                <c:pt idx="388">
                  <c:v>6.0946897479641713</c:v>
                </c:pt>
                <c:pt idx="389">
                  <c:v>6.1103977112321202</c:v>
                </c:pt>
                <c:pt idx="390">
                  <c:v>6.126105674500069</c:v>
                </c:pt>
                <c:pt idx="391">
                  <c:v>6.1418136377680179</c:v>
                </c:pt>
                <c:pt idx="392">
                  <c:v>6.1575216010359668</c:v>
                </c:pt>
                <c:pt idx="393">
                  <c:v>6.1732295643039157</c:v>
                </c:pt>
                <c:pt idx="394">
                  <c:v>6.1889375275718645</c:v>
                </c:pt>
                <c:pt idx="395">
                  <c:v>6.2046454908398134</c:v>
                </c:pt>
                <c:pt idx="396">
                  <c:v>6.2203534541077623</c:v>
                </c:pt>
                <c:pt idx="397">
                  <c:v>6.2360614173757112</c:v>
                </c:pt>
                <c:pt idx="398">
                  <c:v>6.2517693806436601</c:v>
                </c:pt>
                <c:pt idx="399">
                  <c:v>6.2674773439116089</c:v>
                </c:pt>
              </c:numCache>
            </c:numRef>
          </c:xVal>
          <c:yVal>
            <c:numRef>
              <c:f>Sheet1!$B$2:$B$401</c:f>
              <c:numCache>
                <c:formatCode>General</c:formatCode>
                <c:ptCount val="400"/>
                <c:pt idx="0">
                  <c:v>1.4619825407862601E-2</c:v>
                </c:pt>
                <c:pt idx="1">
                  <c:v>1.46160311996936E-2</c:v>
                </c:pt>
                <c:pt idx="2">
                  <c:v>1.4596357941627501E-2</c:v>
                </c:pt>
                <c:pt idx="3">
                  <c:v>1.45615180954337E-2</c:v>
                </c:pt>
                <c:pt idx="4">
                  <c:v>1.4513361267745399E-2</c:v>
                </c:pt>
                <c:pt idx="5">
                  <c:v>1.44503163173794E-2</c:v>
                </c:pt>
                <c:pt idx="6">
                  <c:v>1.4372806064784501E-2</c:v>
                </c:pt>
                <c:pt idx="7">
                  <c:v>1.4280755072832101E-2</c:v>
                </c:pt>
                <c:pt idx="8">
                  <c:v>1.4174173586070499E-2</c:v>
                </c:pt>
                <c:pt idx="9">
                  <c:v>1.4052596874535001E-2</c:v>
                </c:pt>
                <c:pt idx="10">
                  <c:v>1.39160528779029E-2</c:v>
                </c:pt>
                <c:pt idx="11">
                  <c:v>1.37644745409488E-2</c:v>
                </c:pt>
                <c:pt idx="12">
                  <c:v>1.35983768850564E-2</c:v>
                </c:pt>
                <c:pt idx="13">
                  <c:v>1.34165119379758E-2</c:v>
                </c:pt>
                <c:pt idx="14">
                  <c:v>1.32195856422185E-2</c:v>
                </c:pt>
                <c:pt idx="15">
                  <c:v>1.3008123263716601E-2</c:v>
                </c:pt>
                <c:pt idx="16">
                  <c:v>1.2780593708157499E-2</c:v>
                </c:pt>
                <c:pt idx="17">
                  <c:v>1.2538466602563801E-2</c:v>
                </c:pt>
                <c:pt idx="18">
                  <c:v>1.228185929358E-2</c:v>
                </c:pt>
                <c:pt idx="19">
                  <c:v>1.20103899389505E-2</c:v>
                </c:pt>
                <c:pt idx="20">
                  <c:v>1.17249703034758E-2</c:v>
                </c:pt>
                <c:pt idx="21">
                  <c:v>1.14257363602519E-2</c:v>
                </c:pt>
                <c:pt idx="22">
                  <c:v>1.1113211512565601E-2</c:v>
                </c:pt>
                <c:pt idx="23">
                  <c:v>1.07880355790257E-2</c:v>
                </c:pt>
                <c:pt idx="24">
                  <c:v>1.04509871453046E-2</c:v>
                </c:pt>
                <c:pt idx="25">
                  <c:v>1.01027339696884E-2</c:v>
                </c:pt>
                <c:pt idx="26">
                  <c:v>9.7440555691719003E-3</c:v>
                </c:pt>
                <c:pt idx="27">
                  <c:v>9.3759857118129696E-3</c:v>
                </c:pt>
                <c:pt idx="28">
                  <c:v>8.9994352310895902E-3</c:v>
                </c:pt>
                <c:pt idx="29">
                  <c:v>8.6155906319618208E-3</c:v>
                </c:pt>
                <c:pt idx="30">
                  <c:v>8.2251168787479401E-3</c:v>
                </c:pt>
                <c:pt idx="31">
                  <c:v>7.8292936086654594E-3</c:v>
                </c:pt>
                <c:pt idx="32">
                  <c:v>7.4290134944021702E-3</c:v>
                </c:pt>
                <c:pt idx="33">
                  <c:v>7.0254723541438501E-3</c:v>
                </c:pt>
                <c:pt idx="34">
                  <c:v>6.6194608807563704E-3</c:v>
                </c:pt>
                <c:pt idx="35">
                  <c:v>6.2119276262819698E-3</c:v>
                </c:pt>
                <c:pt idx="36">
                  <c:v>5.8037899434566498E-3</c:v>
                </c:pt>
                <c:pt idx="37">
                  <c:v>5.3959405049681603E-3</c:v>
                </c:pt>
                <c:pt idx="38">
                  <c:v>4.98914904892444E-3</c:v>
                </c:pt>
                <c:pt idx="39">
                  <c:v>4.5841704122722097E-3</c:v>
                </c:pt>
                <c:pt idx="40">
                  <c:v>4.18184837326407E-3</c:v>
                </c:pt>
                <c:pt idx="41">
                  <c:v>3.7829861976206298E-3</c:v>
                </c:pt>
                <c:pt idx="42">
                  <c:v>3.3885007724165899E-3</c:v>
                </c:pt>
                <c:pt idx="43">
                  <c:v>2.9993050266057201E-3</c:v>
                </c:pt>
                <c:pt idx="44">
                  <c:v>2.6164744049310602E-3</c:v>
                </c:pt>
                <c:pt idx="45">
                  <c:v>2.2412058897316399E-3</c:v>
                </c:pt>
                <c:pt idx="46">
                  <c:v>1.87467108480632E-3</c:v>
                </c:pt>
                <c:pt idx="47">
                  <c:v>1.51834147982299E-3</c:v>
                </c:pt>
                <c:pt idx="48">
                  <c:v>1.1735864682123E-3</c:v>
                </c:pt>
                <c:pt idx="49">
                  <c:v>8.4174692165106502E-4</c:v>
                </c:pt>
                <c:pt idx="50">
                  <c:v>5.24147064425051E-4</c:v>
                </c:pt>
                <c:pt idx="51">
                  <c:v>2.2185250418260699E-4</c:v>
                </c:pt>
                <c:pt idx="52">
                  <c:v>-6.4392377680633E-5</c:v>
                </c:pt>
                <c:pt idx="53">
                  <c:v>-3.3409643219783902E-4</c:v>
                </c:pt>
                <c:pt idx="54">
                  <c:v>-5.8710656594485001E-4</c:v>
                </c:pt>
                <c:pt idx="55">
                  <c:v>-8.2363153342157602E-4</c:v>
                </c:pt>
                <c:pt idx="56">
                  <c:v>-1.04421330615878E-3</c:v>
                </c:pt>
                <c:pt idx="57">
                  <c:v>-1.24946399591863E-3</c:v>
                </c:pt>
                <c:pt idx="58">
                  <c:v>-1.4399623032659199E-3</c:v>
                </c:pt>
                <c:pt idx="59">
                  <c:v>-1.61681312602013E-3</c:v>
                </c:pt>
                <c:pt idx="60">
                  <c:v>-1.7808264819905099E-3</c:v>
                </c:pt>
                <c:pt idx="61">
                  <c:v>-1.9329872447997299E-3</c:v>
                </c:pt>
                <c:pt idx="62">
                  <c:v>-2.0740069448947902E-3</c:v>
                </c:pt>
                <c:pt idx="63">
                  <c:v>-2.2047366946935602E-3</c:v>
                </c:pt>
                <c:pt idx="64">
                  <c:v>-2.3261979222297599E-3</c:v>
                </c:pt>
                <c:pt idx="65">
                  <c:v>-2.4387254379689598E-3</c:v>
                </c:pt>
                <c:pt idx="66">
                  <c:v>-2.5433145929127901E-3</c:v>
                </c:pt>
                <c:pt idx="67">
                  <c:v>-2.6405528187751701E-3</c:v>
                </c:pt>
                <c:pt idx="68">
                  <c:v>-2.7308440767228599E-3</c:v>
                </c:pt>
                <c:pt idx="69">
                  <c:v>-2.81472317874431E-3</c:v>
                </c:pt>
                <c:pt idx="70">
                  <c:v>-2.8929268009960599E-3</c:v>
                </c:pt>
                <c:pt idx="71">
                  <c:v>-2.9655396938323901E-3</c:v>
                </c:pt>
                <c:pt idx="72">
                  <c:v>-3.0331900343298899E-3</c:v>
                </c:pt>
                <c:pt idx="73">
                  <c:v>-3.09616280719637E-3</c:v>
                </c:pt>
                <c:pt idx="74">
                  <c:v>-3.15470015630126E-3</c:v>
                </c:pt>
                <c:pt idx="75">
                  <c:v>-3.2093068584799701E-3</c:v>
                </c:pt>
                <c:pt idx="76">
                  <c:v>-3.2600448466837402E-3</c:v>
                </c:pt>
                <c:pt idx="77">
                  <c:v>-3.3072831574827398E-3</c:v>
                </c:pt>
                <c:pt idx="78">
                  <c:v>-3.3513125963509E-3</c:v>
                </c:pt>
                <c:pt idx="79">
                  <c:v>-3.3921194262802601E-3</c:v>
                </c:pt>
                <c:pt idx="80">
                  <c:v>-3.43008176423609E-3</c:v>
                </c:pt>
                <c:pt idx="81">
                  <c:v>-3.4652915783226399E-3</c:v>
                </c:pt>
                <c:pt idx="82">
                  <c:v>-3.4979628399014399E-3</c:v>
                </c:pt>
                <c:pt idx="83">
                  <c:v>-3.5281558521091899E-3</c:v>
                </c:pt>
                <c:pt idx="84">
                  <c:v>-3.5560699179768502E-3</c:v>
                </c:pt>
                <c:pt idx="85">
                  <c:v>-3.5818181931972499E-3</c:v>
                </c:pt>
                <c:pt idx="86">
                  <c:v>-3.6054959055036302E-3</c:v>
                </c:pt>
                <c:pt idx="87">
                  <c:v>-3.62717732787132E-3</c:v>
                </c:pt>
                <c:pt idx="88">
                  <c:v>-3.6468803882598799E-3</c:v>
                </c:pt>
                <c:pt idx="89">
                  <c:v>-3.6649582907557401E-3</c:v>
                </c:pt>
                <c:pt idx="90">
                  <c:v>-3.6813109181821299E-3</c:v>
                </c:pt>
                <c:pt idx="91">
                  <c:v>-3.6958116106688898E-3</c:v>
                </c:pt>
                <c:pt idx="92">
                  <c:v>-3.7087928503751698E-3</c:v>
                </c:pt>
                <c:pt idx="93">
                  <c:v>-3.7202988751232598E-3</c:v>
                </c:pt>
                <c:pt idx="94">
                  <c:v>-3.7301522679626898E-3</c:v>
                </c:pt>
                <c:pt idx="95">
                  <c:v>-3.7384817842394101E-3</c:v>
                </c:pt>
                <c:pt idx="96">
                  <c:v>-3.7454599514603602E-3</c:v>
                </c:pt>
                <c:pt idx="97">
                  <c:v>-3.7509899120777802E-3</c:v>
                </c:pt>
                <c:pt idx="98">
                  <c:v>-3.7550826091319301E-3</c:v>
                </c:pt>
                <c:pt idx="99">
                  <c:v>-3.7577913608402001E-3</c:v>
                </c:pt>
                <c:pt idx="100">
                  <c:v>-3.7592574954032898E-3</c:v>
                </c:pt>
                <c:pt idx="101">
                  <c:v>-3.7591625005006699E-3</c:v>
                </c:pt>
                <c:pt idx="102">
                  <c:v>-3.7576416507363302E-3</c:v>
                </c:pt>
                <c:pt idx="103">
                  <c:v>-3.7548122927546501E-3</c:v>
                </c:pt>
                <c:pt idx="104">
                  <c:v>-3.75063344836235E-3</c:v>
                </c:pt>
                <c:pt idx="105">
                  <c:v>-3.7447956856340101E-3</c:v>
                </c:pt>
                <c:pt idx="106">
                  <c:v>-3.7377919070422602E-3</c:v>
                </c:pt>
                <c:pt idx="107">
                  <c:v>-3.7291571497917102E-3</c:v>
                </c:pt>
                <c:pt idx="108">
                  <c:v>-3.7190364673733698E-3</c:v>
                </c:pt>
                <c:pt idx="109">
                  <c:v>-3.7072375416755598E-3</c:v>
                </c:pt>
                <c:pt idx="110">
                  <c:v>-3.6938742268830499E-3</c:v>
                </c:pt>
                <c:pt idx="111">
                  <c:v>-3.6789537407457798E-3</c:v>
                </c:pt>
                <c:pt idx="112">
                  <c:v>-3.6622071638703299E-3</c:v>
                </c:pt>
                <c:pt idx="113">
                  <c:v>-3.6436461377888901E-3</c:v>
                </c:pt>
                <c:pt idx="114">
                  <c:v>-3.6232541315257502E-3</c:v>
                </c:pt>
                <c:pt idx="115">
                  <c:v>-3.6008134484290999E-3</c:v>
                </c:pt>
                <c:pt idx="116">
                  <c:v>-3.5763219930231502E-3</c:v>
                </c:pt>
                <c:pt idx="117">
                  <c:v>-3.5496465861797298E-3</c:v>
                </c:pt>
                <c:pt idx="118">
                  <c:v>-3.52066894993186E-3</c:v>
                </c:pt>
                <c:pt idx="119">
                  <c:v>-3.48924985155463E-3</c:v>
                </c:pt>
                <c:pt idx="120">
                  <c:v>-3.4552032593637701E-3</c:v>
                </c:pt>
                <c:pt idx="121">
                  <c:v>-3.4184849355369802E-3</c:v>
                </c:pt>
                <c:pt idx="122">
                  <c:v>-3.3787838183343402E-3</c:v>
                </c:pt>
                <c:pt idx="123">
                  <c:v>-3.33606638014316E-3</c:v>
                </c:pt>
                <c:pt idx="124">
                  <c:v>-3.2899777870625201E-3</c:v>
                </c:pt>
                <c:pt idx="125">
                  <c:v>-3.2403115183115001E-3</c:v>
                </c:pt>
                <c:pt idx="126">
                  <c:v>-3.1869071535766099E-3</c:v>
                </c:pt>
                <c:pt idx="127">
                  <c:v>-3.1294021755456898E-3</c:v>
                </c:pt>
                <c:pt idx="128">
                  <c:v>-3.06751346215605E-3</c:v>
                </c:pt>
                <c:pt idx="129">
                  <c:v>-3.0009953770786502E-3</c:v>
                </c:pt>
                <c:pt idx="130">
                  <c:v>-2.9292998369783098E-3</c:v>
                </c:pt>
                <c:pt idx="131">
                  <c:v>-2.8522051870822902E-3</c:v>
                </c:pt>
                <c:pt idx="132">
                  <c:v>-2.7691728901118001E-3</c:v>
                </c:pt>
                <c:pt idx="133">
                  <c:v>-2.67978408373892E-3</c:v>
                </c:pt>
                <c:pt idx="134">
                  <c:v>-2.5834874249994698E-3</c:v>
                </c:pt>
                <c:pt idx="135">
                  <c:v>-2.4796798825263899E-3</c:v>
                </c:pt>
                <c:pt idx="136">
                  <c:v>-2.3678056895732802E-3</c:v>
                </c:pt>
                <c:pt idx="137">
                  <c:v>-2.2471302654594101E-3</c:v>
                </c:pt>
                <c:pt idx="138">
                  <c:v>-2.1169045940041499E-3</c:v>
                </c:pt>
                <c:pt idx="139">
                  <c:v>-1.9764192402362802E-3</c:v>
                </c:pt>
                <c:pt idx="140">
                  <c:v>-1.8247587140649501E-3</c:v>
                </c:pt>
                <c:pt idx="141">
                  <c:v>-1.66105898097157E-3</c:v>
                </c:pt>
                <c:pt idx="142">
                  <c:v>-1.4844462275505001E-3</c:v>
                </c:pt>
                <c:pt idx="143">
                  <c:v>-1.29397993441671E-3</c:v>
                </c:pt>
                <c:pt idx="144">
                  <c:v>-1.0888020042330001E-3</c:v>
                </c:pt>
                <c:pt idx="145">
                  <c:v>-8.6810282664373495E-4</c:v>
                </c:pt>
                <c:pt idx="146">
                  <c:v>-6.3120888080447901E-4</c:v>
                </c:pt>
                <c:pt idx="147">
                  <c:v>-3.7772482028230998E-4</c:v>
                </c:pt>
                <c:pt idx="148">
                  <c:v>-1.07355008367449E-4</c:v>
                </c:pt>
                <c:pt idx="149">
                  <c:v>1.7971952911466401E-4</c:v>
                </c:pt>
                <c:pt idx="150">
                  <c:v>4.8308522673323799E-4</c:v>
                </c:pt>
                <c:pt idx="151">
                  <c:v>8.0197351053357103E-4</c:v>
                </c:pt>
                <c:pt idx="152">
                  <c:v>1.13534380216151E-3</c:v>
                </c:pt>
                <c:pt idx="153">
                  <c:v>1.4818510971963399E-3</c:v>
                </c:pt>
                <c:pt idx="154">
                  <c:v>1.8402573186904101E-3</c:v>
                </c:pt>
                <c:pt idx="155">
                  <c:v>2.20910832285881E-3</c:v>
                </c:pt>
                <c:pt idx="156">
                  <c:v>2.5870101526379499E-3</c:v>
                </c:pt>
                <c:pt idx="157">
                  <c:v>2.9728007502853801E-3</c:v>
                </c:pt>
                <c:pt idx="158">
                  <c:v>3.36521374993026E-3</c:v>
                </c:pt>
                <c:pt idx="159">
                  <c:v>3.7632631137967101E-3</c:v>
                </c:pt>
                <c:pt idx="160">
                  <c:v>4.1660750284790897E-3</c:v>
                </c:pt>
                <c:pt idx="161">
                  <c:v>4.57263644784688E-3</c:v>
                </c:pt>
                <c:pt idx="162">
                  <c:v>4.98211570084095E-3</c:v>
                </c:pt>
                <c:pt idx="163">
                  <c:v>5.3938496857881503E-3</c:v>
                </c:pt>
                <c:pt idx="164">
                  <c:v>5.8069648221135096E-3</c:v>
                </c:pt>
                <c:pt idx="165">
                  <c:v>6.2206685543060303E-3</c:v>
                </c:pt>
                <c:pt idx="166">
                  <c:v>6.6339792683720502E-3</c:v>
                </c:pt>
                <c:pt idx="167">
                  <c:v>7.0460475981235504E-3</c:v>
                </c:pt>
                <c:pt idx="168">
                  <c:v>7.4558937922119999E-3</c:v>
                </c:pt>
                <c:pt idx="169">
                  <c:v>7.8625110909342696E-3</c:v>
                </c:pt>
                <c:pt idx="170">
                  <c:v>8.2650948315858806E-3</c:v>
                </c:pt>
                <c:pt idx="171">
                  <c:v>8.6623001843690803E-3</c:v>
                </c:pt>
                <c:pt idx="172">
                  <c:v>9.0531380847096408E-3</c:v>
                </c:pt>
                <c:pt idx="173">
                  <c:v>9.4365924596786499E-3</c:v>
                </c:pt>
                <c:pt idx="174">
                  <c:v>9.8114628344774194E-3</c:v>
                </c:pt>
                <c:pt idx="175">
                  <c:v>1.01769678294658E-2</c:v>
                </c:pt>
                <c:pt idx="176">
                  <c:v>1.05320792645215E-2</c:v>
                </c:pt>
                <c:pt idx="177">
                  <c:v>1.08759496361017E-2</c:v>
                </c:pt>
                <c:pt idx="178">
                  <c:v>1.1207501403987401E-2</c:v>
                </c:pt>
                <c:pt idx="179">
                  <c:v>1.1526338756084401E-2</c:v>
                </c:pt>
                <c:pt idx="180">
                  <c:v>1.18317697197198E-2</c:v>
                </c:pt>
                <c:pt idx="181">
                  <c:v>1.21231619268655E-2</c:v>
                </c:pt>
                <c:pt idx="182">
                  <c:v>1.2400105595588601E-2</c:v>
                </c:pt>
                <c:pt idx="183">
                  <c:v>1.26622933894395E-2</c:v>
                </c:pt>
                <c:pt idx="184">
                  <c:v>1.2909203767776401E-2</c:v>
                </c:pt>
                <c:pt idx="185">
                  <c:v>1.3140939176082601E-2</c:v>
                </c:pt>
                <c:pt idx="186">
                  <c:v>1.3357305899262401E-2</c:v>
                </c:pt>
                <c:pt idx="187">
                  <c:v>1.35582312941551E-2</c:v>
                </c:pt>
                <c:pt idx="188">
                  <c:v>1.37437134981155E-2</c:v>
                </c:pt>
                <c:pt idx="189">
                  <c:v>1.3913718983530899E-2</c:v>
                </c:pt>
                <c:pt idx="190">
                  <c:v>1.4068204909563E-2</c:v>
                </c:pt>
                <c:pt idx="191">
                  <c:v>1.4207400381565E-2</c:v>
                </c:pt>
                <c:pt idx="192">
                  <c:v>1.43315130844712E-2</c:v>
                </c:pt>
                <c:pt idx="193">
                  <c:v>1.44405122846364E-2</c:v>
                </c:pt>
                <c:pt idx="194">
                  <c:v>1.45344352349638E-2</c:v>
                </c:pt>
                <c:pt idx="195">
                  <c:v>1.46133247762918E-2</c:v>
                </c:pt>
                <c:pt idx="196">
                  <c:v>1.46775916218757E-2</c:v>
                </c:pt>
                <c:pt idx="197">
                  <c:v>1.4727168716490199E-2</c:v>
                </c:pt>
                <c:pt idx="198">
                  <c:v>1.4761965721845601E-2</c:v>
                </c:pt>
                <c:pt idx="199">
                  <c:v>1.47823216393589E-2</c:v>
                </c:pt>
                <c:pt idx="200">
                  <c:v>1.47886835038661E-2</c:v>
                </c:pt>
                <c:pt idx="201">
                  <c:v>1.4779400080442401E-2</c:v>
                </c:pt>
                <c:pt idx="202">
                  <c:v>1.47561710327863E-2</c:v>
                </c:pt>
                <c:pt idx="203">
                  <c:v>1.47185418754816E-2</c:v>
                </c:pt>
                <c:pt idx="204">
                  <c:v>1.4666182920336701E-2</c:v>
                </c:pt>
                <c:pt idx="205">
                  <c:v>1.4599280431866601E-2</c:v>
                </c:pt>
                <c:pt idx="206">
                  <c:v>1.4517862349748599E-2</c:v>
                </c:pt>
                <c:pt idx="207">
                  <c:v>1.4421554282307601E-2</c:v>
                </c:pt>
                <c:pt idx="208">
                  <c:v>1.43103450536727E-2</c:v>
                </c:pt>
                <c:pt idx="209">
                  <c:v>1.41842355951666E-2</c:v>
                </c:pt>
                <c:pt idx="210">
                  <c:v>1.40432948246598E-2</c:v>
                </c:pt>
                <c:pt idx="211">
                  <c:v>1.3887289911508499E-2</c:v>
                </c:pt>
                <c:pt idx="212">
                  <c:v>1.37160178273916E-2</c:v>
                </c:pt>
                <c:pt idx="213">
                  <c:v>1.3529578223824499E-2</c:v>
                </c:pt>
                <c:pt idx="214">
                  <c:v>1.33280055597424E-2</c:v>
                </c:pt>
                <c:pt idx="215">
                  <c:v>1.3111330568790399E-2</c:v>
                </c:pt>
                <c:pt idx="216">
                  <c:v>1.2879634276032399E-2</c:v>
                </c:pt>
                <c:pt idx="217">
                  <c:v>1.26331308856606E-2</c:v>
                </c:pt>
                <c:pt idx="218">
                  <c:v>1.23717244714498E-2</c:v>
                </c:pt>
                <c:pt idx="219">
                  <c:v>1.2095942161977199E-2</c:v>
                </c:pt>
                <c:pt idx="220">
                  <c:v>1.1806122027337501E-2</c:v>
                </c:pt>
                <c:pt idx="221">
                  <c:v>1.15026924759149E-2</c:v>
                </c:pt>
                <c:pt idx="222">
                  <c:v>1.11862830817699E-2</c:v>
                </c:pt>
                <c:pt idx="223">
                  <c:v>1.0857602581381701E-2</c:v>
                </c:pt>
                <c:pt idx="224">
                  <c:v>1.05170551687479E-2</c:v>
                </c:pt>
                <c:pt idx="225">
                  <c:v>1.01656727492809E-2</c:v>
                </c:pt>
                <c:pt idx="226">
                  <c:v>9.8044183105230297E-3</c:v>
                </c:pt>
                <c:pt idx="227">
                  <c:v>9.4342455267906102E-3</c:v>
                </c:pt>
                <c:pt idx="228">
                  <c:v>9.0559376403689298E-3</c:v>
                </c:pt>
                <c:pt idx="229">
                  <c:v>8.6707603186368908E-3</c:v>
                </c:pt>
                <c:pt idx="230">
                  <c:v>8.2796942442655494E-3</c:v>
                </c:pt>
                <c:pt idx="231">
                  <c:v>7.8837536275386793E-3</c:v>
                </c:pt>
                <c:pt idx="232">
                  <c:v>7.4843135662376803E-3</c:v>
                </c:pt>
                <c:pt idx="233">
                  <c:v>7.0821605622768402E-3</c:v>
                </c:pt>
                <c:pt idx="234">
                  <c:v>6.67831534519791E-3</c:v>
                </c:pt>
                <c:pt idx="235">
                  <c:v>6.2737800180912E-3</c:v>
                </c:pt>
                <c:pt idx="236">
                  <c:v>5.8693923056125598E-3</c:v>
                </c:pt>
                <c:pt idx="237">
                  <c:v>5.4661808535456597E-3</c:v>
                </c:pt>
                <c:pt idx="238">
                  <c:v>5.06491027772426E-3</c:v>
                </c:pt>
                <c:pt idx="239">
                  <c:v>4.6664793044328603E-3</c:v>
                </c:pt>
                <c:pt idx="240">
                  <c:v>4.2715352028608296E-3</c:v>
                </c:pt>
                <c:pt idx="241">
                  <c:v>3.8808765821158799E-3</c:v>
                </c:pt>
                <c:pt idx="242">
                  <c:v>3.4954999573528702E-3</c:v>
                </c:pt>
                <c:pt idx="243">
                  <c:v>3.1162076629698198E-3</c:v>
                </c:pt>
                <c:pt idx="244">
                  <c:v>2.7439082041382699E-3</c:v>
                </c:pt>
                <c:pt idx="245">
                  <c:v>2.3797440808266401E-3</c:v>
                </c:pt>
                <c:pt idx="246">
                  <c:v>2.0247374195605499E-3</c:v>
                </c:pt>
                <c:pt idx="247">
                  <c:v>1.6800973098725E-3</c:v>
                </c:pt>
                <c:pt idx="248">
                  <c:v>1.3470811536535599E-3</c:v>
                </c:pt>
                <c:pt idx="249">
                  <c:v>1.0267149191349699E-3</c:v>
                </c:pt>
                <c:pt idx="250">
                  <c:v>7.2012719465419704E-4</c:v>
                </c:pt>
                <c:pt idx="251">
                  <c:v>4.2816789937205602E-4</c:v>
                </c:pt>
                <c:pt idx="252">
                  <c:v>1.5147851081565001E-4</c:v>
                </c:pt>
                <c:pt idx="253">
                  <c:v>-1.09624714241363E-4</c:v>
                </c:pt>
                <c:pt idx="254">
                  <c:v>-3.5500252852216401E-4</c:v>
                </c:pt>
                <c:pt idx="255">
                  <c:v>-5.8493355754762899E-4</c:v>
                </c:pt>
                <c:pt idx="256">
                  <c:v>-7.99754401668906E-4</c:v>
                </c:pt>
                <c:pt idx="257">
                  <c:v>-1.0000632610172001E-3</c:v>
                </c:pt>
                <c:pt idx="258">
                  <c:v>-1.1865661945193999E-3</c:v>
                </c:pt>
                <c:pt idx="259">
                  <c:v>-1.3600243255495999E-3</c:v>
                </c:pt>
                <c:pt idx="260">
                  <c:v>-1.5212700236588699E-3</c:v>
                </c:pt>
                <c:pt idx="261">
                  <c:v>-1.67108210735023E-3</c:v>
                </c:pt>
                <c:pt idx="262">
                  <c:v>-1.81023078039288E-3</c:v>
                </c:pt>
                <c:pt idx="263">
                  <c:v>-1.93956214934587E-3</c:v>
                </c:pt>
                <c:pt idx="264">
                  <c:v>-2.0597027614712702E-3</c:v>
                </c:pt>
                <c:pt idx="265">
                  <c:v>-2.1713529713451802E-3</c:v>
                </c:pt>
                <c:pt idx="266">
                  <c:v>-2.2751800715923301E-3</c:v>
                </c:pt>
                <c:pt idx="267">
                  <c:v>-2.3717083968222098E-3</c:v>
                </c:pt>
                <c:pt idx="268">
                  <c:v>-2.46149743907153E-3</c:v>
                </c:pt>
                <c:pt idx="269">
                  <c:v>-2.5450626853853399E-3</c:v>
                </c:pt>
                <c:pt idx="270">
                  <c:v>-2.6227943599224E-3</c:v>
                </c:pt>
                <c:pt idx="271">
                  <c:v>-2.69521749578416E-3</c:v>
                </c:pt>
                <c:pt idx="272">
                  <c:v>-2.7625192888081E-3</c:v>
                </c:pt>
                <c:pt idx="273">
                  <c:v>-2.8252457268536E-3</c:v>
                </c:pt>
                <c:pt idx="274">
                  <c:v>-2.8836133424192602E-3</c:v>
                </c:pt>
                <c:pt idx="275">
                  <c:v>-2.9379012994468199E-3</c:v>
                </c:pt>
                <c:pt idx="276">
                  <c:v>-2.98846000805497E-3</c:v>
                </c:pt>
                <c:pt idx="277">
                  <c:v>-3.0354382470250099E-3</c:v>
                </c:pt>
                <c:pt idx="278">
                  <c:v>-3.07904090732336E-3</c:v>
                </c:pt>
                <c:pt idx="279">
                  <c:v>-3.1196144409477702E-3</c:v>
                </c:pt>
                <c:pt idx="280">
                  <c:v>-3.1571807339787401E-3</c:v>
                </c:pt>
                <c:pt idx="281">
                  <c:v>-3.1920566689222999E-3</c:v>
                </c:pt>
                <c:pt idx="282">
                  <c:v>-3.2242746092379002E-3</c:v>
                </c:pt>
                <c:pt idx="283">
                  <c:v>-3.2540173269808201E-3</c:v>
                </c:pt>
                <c:pt idx="284">
                  <c:v>-3.2814247533679E-3</c:v>
                </c:pt>
                <c:pt idx="285">
                  <c:v>-3.3066209871321899E-3</c:v>
                </c:pt>
                <c:pt idx="286">
                  <c:v>-3.3297201152890899E-3</c:v>
                </c:pt>
                <c:pt idx="287">
                  <c:v>-3.3507244661450299E-3</c:v>
                </c:pt>
                <c:pt idx="288">
                  <c:v>-3.36986873298883E-3</c:v>
                </c:pt>
                <c:pt idx="289">
                  <c:v>-3.38715547695756E-3</c:v>
                </c:pt>
                <c:pt idx="290">
                  <c:v>-3.40255838818848E-3</c:v>
                </c:pt>
                <c:pt idx="291">
                  <c:v>-3.4163701348006699E-3</c:v>
                </c:pt>
                <c:pt idx="292">
                  <c:v>-3.4285616129636699E-3</c:v>
                </c:pt>
                <c:pt idx="293">
                  <c:v>-3.4390515647828501E-3</c:v>
                </c:pt>
                <c:pt idx="294">
                  <c:v>-3.44799691811204E-3</c:v>
                </c:pt>
                <c:pt idx="295">
                  <c:v>-3.45525681041181E-3</c:v>
                </c:pt>
                <c:pt idx="296">
                  <c:v>-3.4613111056387398E-3</c:v>
                </c:pt>
                <c:pt idx="297">
                  <c:v>-3.4656662028282798E-3</c:v>
                </c:pt>
                <c:pt idx="298">
                  <c:v>-3.4686117433011501E-3</c:v>
                </c:pt>
                <c:pt idx="299">
                  <c:v>-3.47021920606493E-3</c:v>
                </c:pt>
                <c:pt idx="300">
                  <c:v>-3.4703258424997299E-3</c:v>
                </c:pt>
                <c:pt idx="301">
                  <c:v>-3.4688604064285699E-3</c:v>
                </c:pt>
                <c:pt idx="302">
                  <c:v>-3.4660627134144302E-3</c:v>
                </c:pt>
                <c:pt idx="303">
                  <c:v>-3.4618657082319199E-3</c:v>
                </c:pt>
                <c:pt idx="304">
                  <c:v>-3.4561590291559701E-3</c:v>
                </c:pt>
                <c:pt idx="305">
                  <c:v>-3.4489822573959801E-3</c:v>
                </c:pt>
                <c:pt idx="306">
                  <c:v>-3.4404052421450602E-3</c:v>
                </c:pt>
                <c:pt idx="307">
                  <c:v>-3.4302361309528299E-3</c:v>
                </c:pt>
                <c:pt idx="308">
                  <c:v>-3.41837806627154E-3</c:v>
                </c:pt>
                <c:pt idx="309">
                  <c:v>-3.40497773140668E-3</c:v>
                </c:pt>
                <c:pt idx="310">
                  <c:v>-3.3900113776326101E-3</c:v>
                </c:pt>
                <c:pt idx="311">
                  <c:v>-3.3731791190802999E-3</c:v>
                </c:pt>
                <c:pt idx="312">
                  <c:v>-3.35466349497437E-3</c:v>
                </c:pt>
                <c:pt idx="313">
                  <c:v>-3.3342493698000899E-3</c:v>
                </c:pt>
                <c:pt idx="314">
                  <c:v>-3.3120810985565099E-3</c:v>
                </c:pt>
                <c:pt idx="315">
                  <c:v>-3.2877107150852602E-3</c:v>
                </c:pt>
                <c:pt idx="316">
                  <c:v>-3.2612590584903899E-3</c:v>
                </c:pt>
                <c:pt idx="317">
                  <c:v>-3.2326166983693799E-3</c:v>
                </c:pt>
                <c:pt idx="318">
                  <c:v>-3.2016593031585199E-3</c:v>
                </c:pt>
                <c:pt idx="319">
                  <c:v>-3.1681999098509498E-3</c:v>
                </c:pt>
                <c:pt idx="320">
                  <c:v>-3.1321640126407099E-3</c:v>
                </c:pt>
                <c:pt idx="321">
                  <c:v>-3.09335999190807E-3</c:v>
                </c:pt>
                <c:pt idx="322">
                  <c:v>-3.0516837723553098E-3</c:v>
                </c:pt>
                <c:pt idx="323">
                  <c:v>-3.00677120685577E-3</c:v>
                </c:pt>
                <c:pt idx="324">
                  <c:v>-2.9586525633931099E-3</c:v>
                </c:pt>
                <c:pt idx="325">
                  <c:v>-2.9070167802274201E-3</c:v>
                </c:pt>
                <c:pt idx="326">
                  <c:v>-2.8515360318124199E-3</c:v>
                </c:pt>
                <c:pt idx="327">
                  <c:v>-2.7921418659389002E-3</c:v>
                </c:pt>
                <c:pt idx="328">
                  <c:v>-2.7283341623842699E-3</c:v>
                </c:pt>
                <c:pt idx="329">
                  <c:v>-2.6599001139402298E-3</c:v>
                </c:pt>
                <c:pt idx="330">
                  <c:v>-2.5865687057375899E-3</c:v>
                </c:pt>
                <c:pt idx="331">
                  <c:v>-2.5077322497963901E-3</c:v>
                </c:pt>
                <c:pt idx="332">
                  <c:v>-2.4233162403106598E-3</c:v>
                </c:pt>
                <c:pt idx="333">
                  <c:v>-2.33262963593006E-3</c:v>
                </c:pt>
                <c:pt idx="334">
                  <c:v>-2.2351604420691698E-3</c:v>
                </c:pt>
                <c:pt idx="335">
                  <c:v>-2.1305461414158301E-3</c:v>
                </c:pt>
                <c:pt idx="336">
                  <c:v>-2.01824656687676E-3</c:v>
                </c:pt>
                <c:pt idx="337">
                  <c:v>-1.89731828868389E-3</c:v>
                </c:pt>
                <c:pt idx="338">
                  <c:v>-1.7674893606454099E-3</c:v>
                </c:pt>
                <c:pt idx="339">
                  <c:v>-1.6278021503239801E-3</c:v>
                </c:pt>
                <c:pt idx="340">
                  <c:v>-1.47748284507542E-3</c:v>
                </c:pt>
                <c:pt idx="341">
                  <c:v>-1.3159231748431899E-3</c:v>
                </c:pt>
                <c:pt idx="342">
                  <c:v>-1.14222266711294E-3</c:v>
                </c:pt>
                <c:pt idx="343">
                  <c:v>-9.5567619428038597E-4</c:v>
                </c:pt>
                <c:pt idx="344">
                  <c:v>-7.5528485467657403E-4</c:v>
                </c:pt>
                <c:pt idx="345">
                  <c:v>-5.4057943634688898E-4</c:v>
                </c:pt>
                <c:pt idx="346">
                  <c:v>-3.1099893385544398E-4</c:v>
                </c:pt>
                <c:pt idx="347">
                  <c:v>-6.6085354774259004E-5</c:v>
                </c:pt>
                <c:pt idx="348">
                  <c:v>1.94362306501716E-4</c:v>
                </c:pt>
                <c:pt idx="349">
                  <c:v>4.7023716615513E-4</c:v>
                </c:pt>
                <c:pt idx="350">
                  <c:v>7.6113891554996404E-4</c:v>
                </c:pt>
                <c:pt idx="351">
                  <c:v>1.06645585037767E-3</c:v>
                </c:pt>
                <c:pt idx="352">
                  <c:v>1.38531613629311E-3</c:v>
                </c:pt>
                <c:pt idx="353">
                  <c:v>1.7165963072329701E-3</c:v>
                </c:pt>
                <c:pt idx="354">
                  <c:v>2.0591816864907698E-3</c:v>
                </c:pt>
                <c:pt idx="355">
                  <c:v>2.4118984583765199E-3</c:v>
                </c:pt>
                <c:pt idx="356">
                  <c:v>2.77344603091478E-3</c:v>
                </c:pt>
                <c:pt idx="357">
                  <c:v>3.1428281217813401E-3</c:v>
                </c:pt>
                <c:pt idx="358">
                  <c:v>3.5189387854188598E-3</c:v>
                </c:pt>
                <c:pt idx="359">
                  <c:v>3.9007875602692301E-3</c:v>
                </c:pt>
                <c:pt idx="360">
                  <c:v>4.2875213548541E-3</c:v>
                </c:pt>
                <c:pt idx="361">
                  <c:v>4.6782759018242298E-3</c:v>
                </c:pt>
                <c:pt idx="362">
                  <c:v>5.0722407177090601E-3</c:v>
                </c:pt>
                <c:pt idx="363">
                  <c:v>5.4686111398041196E-3</c:v>
                </c:pt>
                <c:pt idx="364">
                  <c:v>5.8666090480983197E-3</c:v>
                </c:pt>
                <c:pt idx="365">
                  <c:v>6.2654567882418598E-3</c:v>
                </c:pt>
                <c:pt idx="366">
                  <c:v>6.66427006945014E-3</c:v>
                </c:pt>
                <c:pt idx="367">
                  <c:v>7.06210825592279E-3</c:v>
                </c:pt>
                <c:pt idx="368">
                  <c:v>7.4580106884241104E-3</c:v>
                </c:pt>
                <c:pt idx="369">
                  <c:v>7.8511880710720999E-3</c:v>
                </c:pt>
                <c:pt idx="370">
                  <c:v>8.2404166460037197E-3</c:v>
                </c:pt>
                <c:pt idx="371">
                  <c:v>8.6247976869344694E-3</c:v>
                </c:pt>
                <c:pt idx="372">
                  <c:v>9.0030264109373006E-3</c:v>
                </c:pt>
                <c:pt idx="373">
                  <c:v>9.3744471669196996E-3</c:v>
                </c:pt>
                <c:pt idx="374">
                  <c:v>9.7378809005021997E-3</c:v>
                </c:pt>
                <c:pt idx="375">
                  <c:v>1.0092377662658599E-2</c:v>
                </c:pt>
                <c:pt idx="376">
                  <c:v>1.04368850588798E-2</c:v>
                </c:pt>
                <c:pt idx="377">
                  <c:v>1.0770639404654499E-2</c:v>
                </c:pt>
                <c:pt idx="378">
                  <c:v>1.10930018126964E-2</c:v>
                </c:pt>
                <c:pt idx="379">
                  <c:v>1.14031080156564E-2</c:v>
                </c:pt>
                <c:pt idx="380">
                  <c:v>1.17003619670867E-2</c:v>
                </c:pt>
                <c:pt idx="381">
                  <c:v>1.1984201148152299E-2</c:v>
                </c:pt>
                <c:pt idx="382">
                  <c:v>1.2254500761628101E-2</c:v>
                </c:pt>
                <c:pt idx="383">
                  <c:v>1.25103080645203E-2</c:v>
                </c:pt>
                <c:pt idx="384">
                  <c:v>1.2752022594213401E-2</c:v>
                </c:pt>
                <c:pt idx="385">
                  <c:v>1.2978615239262499E-2</c:v>
                </c:pt>
                <c:pt idx="386">
                  <c:v>1.31915835663676E-2</c:v>
                </c:pt>
                <c:pt idx="387">
                  <c:v>1.3388691470026901E-2</c:v>
                </c:pt>
                <c:pt idx="388">
                  <c:v>1.35715156793594E-2</c:v>
                </c:pt>
                <c:pt idx="389">
                  <c:v>1.3738963752985001E-2</c:v>
                </c:pt>
                <c:pt idx="390">
                  <c:v>1.3892093673348401E-2</c:v>
                </c:pt>
                <c:pt idx="391">
                  <c:v>1.4030152931809399E-2</c:v>
                </c:pt>
                <c:pt idx="392">
                  <c:v>1.41536360606551E-2</c:v>
                </c:pt>
                <c:pt idx="393">
                  <c:v>1.42623372375965E-2</c:v>
                </c:pt>
                <c:pt idx="394">
                  <c:v>1.4356784522533399E-2</c:v>
                </c:pt>
                <c:pt idx="395">
                  <c:v>1.44366808235645E-2</c:v>
                </c:pt>
                <c:pt idx="396">
                  <c:v>1.4502290636301001E-2</c:v>
                </c:pt>
                <c:pt idx="397">
                  <c:v>1.45531129091978E-2</c:v>
                </c:pt>
                <c:pt idx="398">
                  <c:v>1.45907346159219E-2</c:v>
                </c:pt>
                <c:pt idx="399">
                  <c:v>1.46131664514541E-2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186-40FE-9B37-58D4D77B30B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Bh s jezgrom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Sheet1!$A$2:$A$401</c:f>
              <c:numCache>
                <c:formatCode>General</c:formatCode>
                <c:ptCount val="400"/>
                <c:pt idx="0">
                  <c:v>0</c:v>
                </c:pt>
                <c:pt idx="1">
                  <c:v>1.5707963267948967E-2</c:v>
                </c:pt>
                <c:pt idx="2">
                  <c:v>3.1415926535897934E-2</c:v>
                </c:pt>
                <c:pt idx="3">
                  <c:v>4.7123889803846901E-2</c:v>
                </c:pt>
                <c:pt idx="4">
                  <c:v>6.2831853071795868E-2</c:v>
                </c:pt>
                <c:pt idx="5">
                  <c:v>7.8539816339744828E-2</c:v>
                </c:pt>
                <c:pt idx="6">
                  <c:v>9.4247779607693788E-2</c:v>
                </c:pt>
                <c:pt idx="7">
                  <c:v>0.10995574287564275</c:v>
                </c:pt>
                <c:pt idx="8">
                  <c:v>0.12566370614359171</c:v>
                </c:pt>
                <c:pt idx="9">
                  <c:v>0.14137166941154067</c:v>
                </c:pt>
                <c:pt idx="10">
                  <c:v>0.15707963267948963</c:v>
                </c:pt>
                <c:pt idx="11">
                  <c:v>0.17278759594743859</c:v>
                </c:pt>
                <c:pt idx="12">
                  <c:v>0.18849555921538755</c:v>
                </c:pt>
                <c:pt idx="13">
                  <c:v>0.20420352248333651</c:v>
                </c:pt>
                <c:pt idx="14">
                  <c:v>0.21991148575128547</c:v>
                </c:pt>
                <c:pt idx="15">
                  <c:v>0.23561944901923443</c:v>
                </c:pt>
                <c:pt idx="16">
                  <c:v>0.25132741228718342</c:v>
                </c:pt>
                <c:pt idx="17">
                  <c:v>0.2670353755551324</c:v>
                </c:pt>
                <c:pt idx="18">
                  <c:v>0.28274333882308139</c:v>
                </c:pt>
                <c:pt idx="19">
                  <c:v>0.29845130209103038</c:v>
                </c:pt>
                <c:pt idx="20">
                  <c:v>0.31415926535897937</c:v>
                </c:pt>
                <c:pt idx="21">
                  <c:v>0.32986722862692835</c:v>
                </c:pt>
                <c:pt idx="22">
                  <c:v>0.34557519189487734</c:v>
                </c:pt>
                <c:pt idx="23">
                  <c:v>0.36128315516282633</c:v>
                </c:pt>
                <c:pt idx="24">
                  <c:v>0.37699111843077532</c:v>
                </c:pt>
                <c:pt idx="25">
                  <c:v>0.39269908169872431</c:v>
                </c:pt>
                <c:pt idx="26">
                  <c:v>0.40840704496667329</c:v>
                </c:pt>
                <c:pt idx="27">
                  <c:v>0.42411500823462228</c:v>
                </c:pt>
                <c:pt idx="28">
                  <c:v>0.43982297150257127</c:v>
                </c:pt>
                <c:pt idx="29">
                  <c:v>0.45553093477052026</c:v>
                </c:pt>
                <c:pt idx="30">
                  <c:v>0.47123889803846924</c:v>
                </c:pt>
                <c:pt idx="31">
                  <c:v>0.48694686130641823</c:v>
                </c:pt>
                <c:pt idx="32">
                  <c:v>0.50265482457436717</c:v>
                </c:pt>
                <c:pt idx="33">
                  <c:v>0.51836278784231615</c:v>
                </c:pt>
                <c:pt idx="34">
                  <c:v>0.53407075111026514</c:v>
                </c:pt>
                <c:pt idx="35">
                  <c:v>0.54977871437821413</c:v>
                </c:pt>
                <c:pt idx="36">
                  <c:v>0.56548667764616312</c:v>
                </c:pt>
                <c:pt idx="37">
                  <c:v>0.5811946409141121</c:v>
                </c:pt>
                <c:pt idx="38">
                  <c:v>0.59690260418206109</c:v>
                </c:pt>
                <c:pt idx="39">
                  <c:v>0.61261056745001008</c:v>
                </c:pt>
                <c:pt idx="40">
                  <c:v>0.62831853071795907</c:v>
                </c:pt>
                <c:pt idx="41">
                  <c:v>0.64402649398590806</c:v>
                </c:pt>
                <c:pt idx="42">
                  <c:v>0.65973445725385704</c:v>
                </c:pt>
                <c:pt idx="43">
                  <c:v>0.67544242052180603</c:v>
                </c:pt>
                <c:pt idx="44">
                  <c:v>0.69115038378975502</c:v>
                </c:pt>
                <c:pt idx="45">
                  <c:v>0.70685834705770401</c:v>
                </c:pt>
                <c:pt idx="46">
                  <c:v>0.72256631032565299</c:v>
                </c:pt>
                <c:pt idx="47">
                  <c:v>0.73827427359360198</c:v>
                </c:pt>
                <c:pt idx="48">
                  <c:v>0.75398223686155097</c:v>
                </c:pt>
                <c:pt idx="49">
                  <c:v>0.76969020012949996</c:v>
                </c:pt>
                <c:pt idx="50">
                  <c:v>0.78539816339744895</c:v>
                </c:pt>
                <c:pt idx="51">
                  <c:v>0.80110612666539793</c:v>
                </c:pt>
                <c:pt idx="52">
                  <c:v>0.81681408993334692</c:v>
                </c:pt>
                <c:pt idx="53">
                  <c:v>0.83252205320129591</c:v>
                </c:pt>
                <c:pt idx="54">
                  <c:v>0.8482300164692449</c:v>
                </c:pt>
                <c:pt idx="55">
                  <c:v>0.86393797973719388</c:v>
                </c:pt>
                <c:pt idx="56">
                  <c:v>0.87964594300514287</c:v>
                </c:pt>
                <c:pt idx="57">
                  <c:v>0.89535390627309186</c:v>
                </c:pt>
                <c:pt idx="58">
                  <c:v>0.91106186954104085</c:v>
                </c:pt>
                <c:pt idx="59">
                  <c:v>0.92676983280898984</c:v>
                </c:pt>
                <c:pt idx="60">
                  <c:v>0.94247779607693882</c:v>
                </c:pt>
                <c:pt idx="61">
                  <c:v>0.95818575934488781</c:v>
                </c:pt>
                <c:pt idx="62">
                  <c:v>0.9738937226128368</c:v>
                </c:pt>
                <c:pt idx="63">
                  <c:v>0.98960168588078579</c:v>
                </c:pt>
                <c:pt idx="64">
                  <c:v>1.0053096491487348</c:v>
                </c:pt>
                <c:pt idx="65">
                  <c:v>1.0210176124166837</c:v>
                </c:pt>
                <c:pt idx="66">
                  <c:v>1.0367255756846325</c:v>
                </c:pt>
                <c:pt idx="67">
                  <c:v>1.0524335389525814</c:v>
                </c:pt>
                <c:pt idx="68">
                  <c:v>1.0681415022205303</c:v>
                </c:pt>
                <c:pt idx="69">
                  <c:v>1.0838494654884792</c:v>
                </c:pt>
                <c:pt idx="70">
                  <c:v>1.099557428756428</c:v>
                </c:pt>
                <c:pt idx="71">
                  <c:v>1.1152653920243769</c:v>
                </c:pt>
                <c:pt idx="72">
                  <c:v>1.1309733552923258</c:v>
                </c:pt>
                <c:pt idx="73">
                  <c:v>1.1466813185602747</c:v>
                </c:pt>
                <c:pt idx="74">
                  <c:v>1.1623892818282235</c:v>
                </c:pt>
                <c:pt idx="75">
                  <c:v>1.1780972450961724</c:v>
                </c:pt>
                <c:pt idx="76">
                  <c:v>1.1938052083641213</c:v>
                </c:pt>
                <c:pt idx="77">
                  <c:v>1.2095131716320702</c:v>
                </c:pt>
                <c:pt idx="78">
                  <c:v>1.225221134900019</c:v>
                </c:pt>
                <c:pt idx="79">
                  <c:v>1.2409290981679679</c:v>
                </c:pt>
                <c:pt idx="80">
                  <c:v>1.2566370614359168</c:v>
                </c:pt>
                <c:pt idx="81">
                  <c:v>1.2723450247038657</c:v>
                </c:pt>
                <c:pt idx="82">
                  <c:v>1.2880529879718146</c:v>
                </c:pt>
                <c:pt idx="83">
                  <c:v>1.3037609512397634</c:v>
                </c:pt>
                <c:pt idx="84">
                  <c:v>1.3194689145077123</c:v>
                </c:pt>
                <c:pt idx="85">
                  <c:v>1.3351768777756612</c:v>
                </c:pt>
                <c:pt idx="86">
                  <c:v>1.3508848410436101</c:v>
                </c:pt>
                <c:pt idx="87">
                  <c:v>1.3665928043115589</c:v>
                </c:pt>
                <c:pt idx="88">
                  <c:v>1.3823007675795078</c:v>
                </c:pt>
                <c:pt idx="89">
                  <c:v>1.3980087308474567</c:v>
                </c:pt>
                <c:pt idx="90">
                  <c:v>1.4137166941154056</c:v>
                </c:pt>
                <c:pt idx="91">
                  <c:v>1.4294246573833544</c:v>
                </c:pt>
                <c:pt idx="92">
                  <c:v>1.4451326206513033</c:v>
                </c:pt>
                <c:pt idx="93">
                  <c:v>1.4608405839192522</c:v>
                </c:pt>
                <c:pt idx="94">
                  <c:v>1.4765485471872011</c:v>
                </c:pt>
                <c:pt idx="95">
                  <c:v>1.49225651045515</c:v>
                </c:pt>
                <c:pt idx="96">
                  <c:v>1.5079644737230988</c:v>
                </c:pt>
                <c:pt idx="97">
                  <c:v>1.5236724369910477</c:v>
                </c:pt>
                <c:pt idx="98">
                  <c:v>1.5393804002589966</c:v>
                </c:pt>
                <c:pt idx="99">
                  <c:v>1.5550883635269455</c:v>
                </c:pt>
                <c:pt idx="100">
                  <c:v>1.5707963267948943</c:v>
                </c:pt>
                <c:pt idx="101">
                  <c:v>1.5865042900628432</c:v>
                </c:pt>
                <c:pt idx="102">
                  <c:v>1.6022122533307921</c:v>
                </c:pt>
                <c:pt idx="103">
                  <c:v>1.617920216598741</c:v>
                </c:pt>
                <c:pt idx="104">
                  <c:v>1.6336281798666898</c:v>
                </c:pt>
                <c:pt idx="105">
                  <c:v>1.6493361431346387</c:v>
                </c:pt>
                <c:pt idx="106">
                  <c:v>1.6650441064025876</c:v>
                </c:pt>
                <c:pt idx="107">
                  <c:v>1.6807520696705365</c:v>
                </c:pt>
                <c:pt idx="108">
                  <c:v>1.6964600329384854</c:v>
                </c:pt>
                <c:pt idx="109">
                  <c:v>1.7121679962064342</c:v>
                </c:pt>
                <c:pt idx="110">
                  <c:v>1.7278759594743831</c:v>
                </c:pt>
                <c:pt idx="111">
                  <c:v>1.743583922742332</c:v>
                </c:pt>
                <c:pt idx="112">
                  <c:v>1.7592918860102809</c:v>
                </c:pt>
                <c:pt idx="113">
                  <c:v>1.7749998492782297</c:v>
                </c:pt>
                <c:pt idx="114">
                  <c:v>1.7907078125461786</c:v>
                </c:pt>
                <c:pt idx="115">
                  <c:v>1.8064157758141275</c:v>
                </c:pt>
                <c:pt idx="116">
                  <c:v>1.8221237390820764</c:v>
                </c:pt>
                <c:pt idx="117">
                  <c:v>1.8378317023500252</c:v>
                </c:pt>
                <c:pt idx="118">
                  <c:v>1.8535396656179741</c:v>
                </c:pt>
                <c:pt idx="119">
                  <c:v>1.869247628885923</c:v>
                </c:pt>
                <c:pt idx="120">
                  <c:v>1.8849555921538719</c:v>
                </c:pt>
                <c:pt idx="121">
                  <c:v>1.9006635554218207</c:v>
                </c:pt>
                <c:pt idx="122">
                  <c:v>1.9163715186897696</c:v>
                </c:pt>
                <c:pt idx="123">
                  <c:v>1.9320794819577185</c:v>
                </c:pt>
                <c:pt idx="124">
                  <c:v>1.9477874452256674</c:v>
                </c:pt>
                <c:pt idx="125">
                  <c:v>1.9634954084936163</c:v>
                </c:pt>
                <c:pt idx="126">
                  <c:v>1.9792033717615651</c:v>
                </c:pt>
                <c:pt idx="127">
                  <c:v>1.994911335029514</c:v>
                </c:pt>
                <c:pt idx="128">
                  <c:v>2.0106192982974629</c:v>
                </c:pt>
                <c:pt idx="129">
                  <c:v>2.0263272615654118</c:v>
                </c:pt>
                <c:pt idx="130">
                  <c:v>2.0420352248333606</c:v>
                </c:pt>
                <c:pt idx="131">
                  <c:v>2.0577431881013095</c:v>
                </c:pt>
                <c:pt idx="132">
                  <c:v>2.0734511513692584</c:v>
                </c:pt>
                <c:pt idx="133">
                  <c:v>2.0891591146372073</c:v>
                </c:pt>
                <c:pt idx="134">
                  <c:v>2.1048670779051561</c:v>
                </c:pt>
                <c:pt idx="135">
                  <c:v>2.120575041173105</c:v>
                </c:pt>
                <c:pt idx="136">
                  <c:v>2.1362830044410539</c:v>
                </c:pt>
                <c:pt idx="137">
                  <c:v>2.1519909677090028</c:v>
                </c:pt>
                <c:pt idx="138">
                  <c:v>2.1676989309769517</c:v>
                </c:pt>
                <c:pt idx="139">
                  <c:v>2.1834068942449005</c:v>
                </c:pt>
                <c:pt idx="140">
                  <c:v>2.1991148575128494</c:v>
                </c:pt>
                <c:pt idx="141">
                  <c:v>2.2148228207807983</c:v>
                </c:pt>
                <c:pt idx="142">
                  <c:v>2.2305307840487472</c:v>
                </c:pt>
                <c:pt idx="143">
                  <c:v>2.246238747316696</c:v>
                </c:pt>
                <c:pt idx="144">
                  <c:v>2.2619467105846449</c:v>
                </c:pt>
                <c:pt idx="145">
                  <c:v>2.2776546738525938</c:v>
                </c:pt>
                <c:pt idx="146">
                  <c:v>2.2933626371205427</c:v>
                </c:pt>
                <c:pt idx="147">
                  <c:v>2.3090706003884915</c:v>
                </c:pt>
                <c:pt idx="148">
                  <c:v>2.3247785636564404</c:v>
                </c:pt>
                <c:pt idx="149">
                  <c:v>2.3404865269243893</c:v>
                </c:pt>
                <c:pt idx="150">
                  <c:v>2.3561944901923382</c:v>
                </c:pt>
                <c:pt idx="151">
                  <c:v>2.3719024534602871</c:v>
                </c:pt>
                <c:pt idx="152">
                  <c:v>2.3876104167282359</c:v>
                </c:pt>
                <c:pt idx="153">
                  <c:v>2.4033183799961848</c:v>
                </c:pt>
                <c:pt idx="154">
                  <c:v>2.4190263432641337</c:v>
                </c:pt>
                <c:pt idx="155">
                  <c:v>2.4347343065320826</c:v>
                </c:pt>
                <c:pt idx="156">
                  <c:v>2.4504422698000314</c:v>
                </c:pt>
                <c:pt idx="157">
                  <c:v>2.4661502330679803</c:v>
                </c:pt>
                <c:pt idx="158">
                  <c:v>2.4818581963359292</c:v>
                </c:pt>
                <c:pt idx="159">
                  <c:v>2.4975661596038781</c:v>
                </c:pt>
                <c:pt idx="160">
                  <c:v>2.5132741228718269</c:v>
                </c:pt>
                <c:pt idx="161">
                  <c:v>2.5289820861397758</c:v>
                </c:pt>
                <c:pt idx="162">
                  <c:v>2.5446900494077247</c:v>
                </c:pt>
                <c:pt idx="163">
                  <c:v>2.5603980126756736</c:v>
                </c:pt>
                <c:pt idx="164">
                  <c:v>2.5761059759436225</c:v>
                </c:pt>
                <c:pt idx="165">
                  <c:v>2.5918139392115713</c:v>
                </c:pt>
                <c:pt idx="166">
                  <c:v>2.6075219024795202</c:v>
                </c:pt>
                <c:pt idx="167">
                  <c:v>2.6232298657474691</c:v>
                </c:pt>
                <c:pt idx="168">
                  <c:v>2.638937829015418</c:v>
                </c:pt>
                <c:pt idx="169">
                  <c:v>2.6546457922833668</c:v>
                </c:pt>
                <c:pt idx="170">
                  <c:v>2.6703537555513157</c:v>
                </c:pt>
                <c:pt idx="171">
                  <c:v>2.6860617188192646</c:v>
                </c:pt>
                <c:pt idx="172">
                  <c:v>2.7017696820872135</c:v>
                </c:pt>
                <c:pt idx="173">
                  <c:v>2.7174776453551623</c:v>
                </c:pt>
                <c:pt idx="174">
                  <c:v>2.7331856086231112</c:v>
                </c:pt>
                <c:pt idx="175">
                  <c:v>2.7488935718910601</c:v>
                </c:pt>
                <c:pt idx="176">
                  <c:v>2.764601535159009</c:v>
                </c:pt>
                <c:pt idx="177">
                  <c:v>2.7803094984269578</c:v>
                </c:pt>
                <c:pt idx="178">
                  <c:v>2.7960174616949067</c:v>
                </c:pt>
                <c:pt idx="179">
                  <c:v>2.8117254249628556</c:v>
                </c:pt>
                <c:pt idx="180">
                  <c:v>2.8274333882308045</c:v>
                </c:pt>
                <c:pt idx="181">
                  <c:v>2.8431413514987534</c:v>
                </c:pt>
                <c:pt idx="182">
                  <c:v>2.8588493147667022</c:v>
                </c:pt>
                <c:pt idx="183">
                  <c:v>2.8745572780346511</c:v>
                </c:pt>
                <c:pt idx="184">
                  <c:v>2.8902652413026</c:v>
                </c:pt>
                <c:pt idx="185">
                  <c:v>2.9059732045705489</c:v>
                </c:pt>
                <c:pt idx="186">
                  <c:v>2.9216811678384977</c:v>
                </c:pt>
                <c:pt idx="187">
                  <c:v>2.9373891311064466</c:v>
                </c:pt>
                <c:pt idx="188">
                  <c:v>2.9530970943743955</c:v>
                </c:pt>
                <c:pt idx="189">
                  <c:v>2.9688050576423444</c:v>
                </c:pt>
                <c:pt idx="190">
                  <c:v>2.9845130209102932</c:v>
                </c:pt>
                <c:pt idx="191">
                  <c:v>3.0002209841782421</c:v>
                </c:pt>
                <c:pt idx="192">
                  <c:v>3.015928947446191</c:v>
                </c:pt>
                <c:pt idx="193">
                  <c:v>3.0316369107141399</c:v>
                </c:pt>
                <c:pt idx="194">
                  <c:v>3.0473448739820888</c:v>
                </c:pt>
                <c:pt idx="195">
                  <c:v>3.0630528372500376</c:v>
                </c:pt>
                <c:pt idx="196">
                  <c:v>3.0787608005179865</c:v>
                </c:pt>
                <c:pt idx="197">
                  <c:v>3.0944687637859354</c:v>
                </c:pt>
                <c:pt idx="198">
                  <c:v>3.1101767270538843</c:v>
                </c:pt>
                <c:pt idx="199">
                  <c:v>3.1258846903218331</c:v>
                </c:pt>
                <c:pt idx="200">
                  <c:v>3.141592653589782</c:v>
                </c:pt>
                <c:pt idx="201">
                  <c:v>3.1573006168577309</c:v>
                </c:pt>
                <c:pt idx="202">
                  <c:v>3.1730085801256798</c:v>
                </c:pt>
                <c:pt idx="203">
                  <c:v>3.1887165433936286</c:v>
                </c:pt>
                <c:pt idx="204">
                  <c:v>3.2044245066615775</c:v>
                </c:pt>
                <c:pt idx="205">
                  <c:v>3.2201324699295264</c:v>
                </c:pt>
                <c:pt idx="206">
                  <c:v>3.2358404331974753</c:v>
                </c:pt>
                <c:pt idx="207">
                  <c:v>3.2515483964654242</c:v>
                </c:pt>
                <c:pt idx="208">
                  <c:v>3.267256359733373</c:v>
                </c:pt>
                <c:pt idx="209">
                  <c:v>3.2829643230013219</c:v>
                </c:pt>
                <c:pt idx="210">
                  <c:v>3.2986722862692708</c:v>
                </c:pt>
                <c:pt idx="211">
                  <c:v>3.3143802495372197</c:v>
                </c:pt>
                <c:pt idx="212">
                  <c:v>3.3300882128051685</c:v>
                </c:pt>
                <c:pt idx="213">
                  <c:v>3.3457961760731174</c:v>
                </c:pt>
                <c:pt idx="214">
                  <c:v>3.3615041393410663</c:v>
                </c:pt>
                <c:pt idx="215">
                  <c:v>3.3772121026090152</c:v>
                </c:pt>
                <c:pt idx="216">
                  <c:v>3.392920065876964</c:v>
                </c:pt>
                <c:pt idx="217">
                  <c:v>3.4086280291449129</c:v>
                </c:pt>
                <c:pt idx="218">
                  <c:v>3.4243359924128618</c:v>
                </c:pt>
                <c:pt idx="219">
                  <c:v>3.4400439556808107</c:v>
                </c:pt>
                <c:pt idx="220">
                  <c:v>3.4557519189487595</c:v>
                </c:pt>
                <c:pt idx="221">
                  <c:v>3.4714598822167084</c:v>
                </c:pt>
                <c:pt idx="222">
                  <c:v>3.4871678454846573</c:v>
                </c:pt>
                <c:pt idx="223">
                  <c:v>3.5028758087526062</c:v>
                </c:pt>
                <c:pt idx="224">
                  <c:v>3.5185837720205551</c:v>
                </c:pt>
                <c:pt idx="225">
                  <c:v>3.5342917352885039</c:v>
                </c:pt>
                <c:pt idx="226">
                  <c:v>3.5499996985564528</c:v>
                </c:pt>
                <c:pt idx="227">
                  <c:v>3.5657076618244017</c:v>
                </c:pt>
                <c:pt idx="228">
                  <c:v>3.5814156250923506</c:v>
                </c:pt>
                <c:pt idx="229">
                  <c:v>3.5971235883602994</c:v>
                </c:pt>
                <c:pt idx="230">
                  <c:v>3.6128315516282483</c:v>
                </c:pt>
                <c:pt idx="231">
                  <c:v>3.6285395148961972</c:v>
                </c:pt>
                <c:pt idx="232">
                  <c:v>3.6442474781641461</c:v>
                </c:pt>
                <c:pt idx="233">
                  <c:v>3.6599554414320949</c:v>
                </c:pt>
                <c:pt idx="234">
                  <c:v>3.6756634047000438</c:v>
                </c:pt>
                <c:pt idx="235">
                  <c:v>3.6913713679679927</c:v>
                </c:pt>
                <c:pt idx="236">
                  <c:v>3.7070793312359416</c:v>
                </c:pt>
                <c:pt idx="237">
                  <c:v>3.7227872945038905</c:v>
                </c:pt>
                <c:pt idx="238">
                  <c:v>3.7384952577718393</c:v>
                </c:pt>
                <c:pt idx="239">
                  <c:v>3.7542032210397882</c:v>
                </c:pt>
                <c:pt idx="240">
                  <c:v>3.7699111843077371</c:v>
                </c:pt>
                <c:pt idx="241">
                  <c:v>3.785619147575686</c:v>
                </c:pt>
                <c:pt idx="242">
                  <c:v>3.8013271108436348</c:v>
                </c:pt>
                <c:pt idx="243">
                  <c:v>3.8170350741115837</c:v>
                </c:pt>
                <c:pt idx="244">
                  <c:v>3.8327430373795326</c:v>
                </c:pt>
                <c:pt idx="245">
                  <c:v>3.8484510006474815</c:v>
                </c:pt>
                <c:pt idx="246">
                  <c:v>3.8641589639154303</c:v>
                </c:pt>
                <c:pt idx="247">
                  <c:v>3.8798669271833792</c:v>
                </c:pt>
                <c:pt idx="248">
                  <c:v>3.8955748904513281</c:v>
                </c:pt>
                <c:pt idx="249">
                  <c:v>3.911282853719277</c:v>
                </c:pt>
                <c:pt idx="250">
                  <c:v>3.9269908169872259</c:v>
                </c:pt>
                <c:pt idx="251">
                  <c:v>3.9426987802551747</c:v>
                </c:pt>
                <c:pt idx="252">
                  <c:v>3.9584067435231236</c:v>
                </c:pt>
                <c:pt idx="253">
                  <c:v>3.9741147067910725</c:v>
                </c:pt>
                <c:pt idx="254">
                  <c:v>3.9898226700590214</c:v>
                </c:pt>
                <c:pt idx="255">
                  <c:v>4.0055306333269707</c:v>
                </c:pt>
                <c:pt idx="256">
                  <c:v>4.0212385965949196</c:v>
                </c:pt>
                <c:pt idx="257">
                  <c:v>4.0369465598628684</c:v>
                </c:pt>
                <c:pt idx="258">
                  <c:v>4.0526545231308173</c:v>
                </c:pt>
                <c:pt idx="259">
                  <c:v>4.0683624863987662</c:v>
                </c:pt>
                <c:pt idx="260">
                  <c:v>4.0840704496667151</c:v>
                </c:pt>
                <c:pt idx="261">
                  <c:v>4.0997784129346639</c:v>
                </c:pt>
                <c:pt idx="262">
                  <c:v>4.1154863762026128</c:v>
                </c:pt>
                <c:pt idx="263">
                  <c:v>4.1311943394705617</c:v>
                </c:pt>
                <c:pt idx="264">
                  <c:v>4.1469023027385106</c:v>
                </c:pt>
                <c:pt idx="265">
                  <c:v>4.1626102660064594</c:v>
                </c:pt>
                <c:pt idx="266">
                  <c:v>4.1783182292744083</c:v>
                </c:pt>
                <c:pt idx="267">
                  <c:v>4.1940261925423572</c:v>
                </c:pt>
                <c:pt idx="268">
                  <c:v>4.2097341558103061</c:v>
                </c:pt>
                <c:pt idx="269">
                  <c:v>4.225442119078255</c:v>
                </c:pt>
                <c:pt idx="270">
                  <c:v>4.2411500823462038</c:v>
                </c:pt>
                <c:pt idx="271">
                  <c:v>4.2568580456141527</c:v>
                </c:pt>
                <c:pt idx="272">
                  <c:v>4.2725660088821016</c:v>
                </c:pt>
                <c:pt idx="273">
                  <c:v>4.2882739721500505</c:v>
                </c:pt>
                <c:pt idx="274">
                  <c:v>4.3039819354179993</c:v>
                </c:pt>
                <c:pt idx="275">
                  <c:v>4.3196898986859482</c:v>
                </c:pt>
                <c:pt idx="276">
                  <c:v>4.3353978619538971</c:v>
                </c:pt>
                <c:pt idx="277">
                  <c:v>4.351105825221846</c:v>
                </c:pt>
                <c:pt idx="278">
                  <c:v>4.3668137884897948</c:v>
                </c:pt>
                <c:pt idx="279">
                  <c:v>4.3825217517577437</c:v>
                </c:pt>
                <c:pt idx="280">
                  <c:v>4.3982297150256926</c:v>
                </c:pt>
                <c:pt idx="281">
                  <c:v>4.4139376782936415</c:v>
                </c:pt>
                <c:pt idx="282">
                  <c:v>4.4296456415615904</c:v>
                </c:pt>
                <c:pt idx="283">
                  <c:v>4.4453536048295392</c:v>
                </c:pt>
                <c:pt idx="284">
                  <c:v>4.4610615680974881</c:v>
                </c:pt>
                <c:pt idx="285">
                  <c:v>4.476769531365437</c:v>
                </c:pt>
                <c:pt idx="286">
                  <c:v>4.4924774946333859</c:v>
                </c:pt>
                <c:pt idx="287">
                  <c:v>4.5081854579013347</c:v>
                </c:pt>
                <c:pt idx="288">
                  <c:v>4.5238934211692836</c:v>
                </c:pt>
                <c:pt idx="289">
                  <c:v>4.5396013844372325</c:v>
                </c:pt>
                <c:pt idx="290">
                  <c:v>4.5553093477051814</c:v>
                </c:pt>
                <c:pt idx="291">
                  <c:v>4.5710173109731302</c:v>
                </c:pt>
                <c:pt idx="292">
                  <c:v>4.5867252742410791</c:v>
                </c:pt>
                <c:pt idx="293">
                  <c:v>4.602433237509028</c:v>
                </c:pt>
                <c:pt idx="294">
                  <c:v>4.6181412007769769</c:v>
                </c:pt>
                <c:pt idx="295">
                  <c:v>4.6338491640449258</c:v>
                </c:pt>
                <c:pt idx="296">
                  <c:v>4.6495571273128746</c:v>
                </c:pt>
                <c:pt idx="297">
                  <c:v>4.6652650905808235</c:v>
                </c:pt>
                <c:pt idx="298">
                  <c:v>4.6809730538487724</c:v>
                </c:pt>
                <c:pt idx="299">
                  <c:v>4.6966810171167213</c:v>
                </c:pt>
                <c:pt idx="300">
                  <c:v>4.7123889803846701</c:v>
                </c:pt>
                <c:pt idx="301">
                  <c:v>4.728096943652619</c:v>
                </c:pt>
                <c:pt idx="302">
                  <c:v>4.7438049069205679</c:v>
                </c:pt>
                <c:pt idx="303">
                  <c:v>4.7595128701885168</c:v>
                </c:pt>
                <c:pt idx="304">
                  <c:v>4.7752208334564656</c:v>
                </c:pt>
                <c:pt idx="305">
                  <c:v>4.7909287967244145</c:v>
                </c:pt>
                <c:pt idx="306">
                  <c:v>4.8066367599923634</c:v>
                </c:pt>
                <c:pt idx="307">
                  <c:v>4.8223447232603123</c:v>
                </c:pt>
                <c:pt idx="308">
                  <c:v>4.8380526865282611</c:v>
                </c:pt>
                <c:pt idx="309">
                  <c:v>4.85376064979621</c:v>
                </c:pt>
                <c:pt idx="310">
                  <c:v>4.8694686130641589</c:v>
                </c:pt>
                <c:pt idx="311">
                  <c:v>4.8851765763321078</c:v>
                </c:pt>
                <c:pt idx="312">
                  <c:v>4.9008845396000567</c:v>
                </c:pt>
                <c:pt idx="313">
                  <c:v>4.9165925028680055</c:v>
                </c:pt>
                <c:pt idx="314">
                  <c:v>4.9323004661359544</c:v>
                </c:pt>
                <c:pt idx="315">
                  <c:v>4.9480084294039033</c:v>
                </c:pt>
                <c:pt idx="316">
                  <c:v>4.9637163926718522</c:v>
                </c:pt>
                <c:pt idx="317">
                  <c:v>4.979424355939801</c:v>
                </c:pt>
                <c:pt idx="318">
                  <c:v>4.9951323192077499</c:v>
                </c:pt>
                <c:pt idx="319">
                  <c:v>5.0108402824756988</c:v>
                </c:pt>
                <c:pt idx="320">
                  <c:v>5.0265482457436477</c:v>
                </c:pt>
                <c:pt idx="321">
                  <c:v>5.0422562090115965</c:v>
                </c:pt>
                <c:pt idx="322">
                  <c:v>5.0579641722795454</c:v>
                </c:pt>
                <c:pt idx="323">
                  <c:v>5.0736721355474943</c:v>
                </c:pt>
                <c:pt idx="324">
                  <c:v>5.0893800988154432</c:v>
                </c:pt>
                <c:pt idx="325">
                  <c:v>5.1050880620833921</c:v>
                </c:pt>
                <c:pt idx="326">
                  <c:v>5.1207960253513409</c:v>
                </c:pt>
                <c:pt idx="327">
                  <c:v>5.1365039886192898</c:v>
                </c:pt>
                <c:pt idx="328">
                  <c:v>5.1522119518872387</c:v>
                </c:pt>
                <c:pt idx="329">
                  <c:v>5.1679199151551876</c:v>
                </c:pt>
                <c:pt idx="330">
                  <c:v>5.1836278784231364</c:v>
                </c:pt>
                <c:pt idx="331">
                  <c:v>5.1993358416910853</c:v>
                </c:pt>
                <c:pt idx="332">
                  <c:v>5.2150438049590342</c:v>
                </c:pt>
                <c:pt idx="333">
                  <c:v>5.2307517682269831</c:v>
                </c:pt>
                <c:pt idx="334">
                  <c:v>5.2464597314949319</c:v>
                </c:pt>
                <c:pt idx="335">
                  <c:v>5.2621676947628808</c:v>
                </c:pt>
                <c:pt idx="336">
                  <c:v>5.2778756580308297</c:v>
                </c:pt>
                <c:pt idx="337">
                  <c:v>5.2935836212987786</c:v>
                </c:pt>
                <c:pt idx="338">
                  <c:v>5.3092915845667275</c:v>
                </c:pt>
                <c:pt idx="339">
                  <c:v>5.3249995478346763</c:v>
                </c:pt>
                <c:pt idx="340">
                  <c:v>5.3407075111026252</c:v>
                </c:pt>
                <c:pt idx="341">
                  <c:v>5.3564154743705741</c:v>
                </c:pt>
                <c:pt idx="342">
                  <c:v>5.372123437638523</c:v>
                </c:pt>
                <c:pt idx="343">
                  <c:v>5.3878314009064718</c:v>
                </c:pt>
                <c:pt idx="344">
                  <c:v>5.4035393641744207</c:v>
                </c:pt>
                <c:pt idx="345">
                  <c:v>5.4192473274423696</c:v>
                </c:pt>
                <c:pt idx="346">
                  <c:v>5.4349552907103185</c:v>
                </c:pt>
                <c:pt idx="347">
                  <c:v>5.4506632539782673</c:v>
                </c:pt>
                <c:pt idx="348">
                  <c:v>5.4663712172462162</c:v>
                </c:pt>
                <c:pt idx="349">
                  <c:v>5.4820791805141651</c:v>
                </c:pt>
                <c:pt idx="350">
                  <c:v>5.497787143782114</c:v>
                </c:pt>
                <c:pt idx="351">
                  <c:v>5.5134951070500628</c:v>
                </c:pt>
                <c:pt idx="352">
                  <c:v>5.5292030703180117</c:v>
                </c:pt>
                <c:pt idx="353">
                  <c:v>5.5449110335859606</c:v>
                </c:pt>
                <c:pt idx="354">
                  <c:v>5.5606189968539095</c:v>
                </c:pt>
                <c:pt idx="355">
                  <c:v>5.5763269601218584</c:v>
                </c:pt>
                <c:pt idx="356">
                  <c:v>5.5920349233898072</c:v>
                </c:pt>
                <c:pt idx="357">
                  <c:v>5.6077428866577561</c:v>
                </c:pt>
                <c:pt idx="358">
                  <c:v>5.623450849925705</c:v>
                </c:pt>
                <c:pt idx="359">
                  <c:v>5.6391588131936539</c:v>
                </c:pt>
                <c:pt idx="360">
                  <c:v>5.6548667764616027</c:v>
                </c:pt>
                <c:pt idx="361">
                  <c:v>5.6705747397295516</c:v>
                </c:pt>
                <c:pt idx="362">
                  <c:v>5.6862827029975005</c:v>
                </c:pt>
                <c:pt idx="363">
                  <c:v>5.7019906662654494</c:v>
                </c:pt>
                <c:pt idx="364">
                  <c:v>5.7176986295333982</c:v>
                </c:pt>
                <c:pt idx="365">
                  <c:v>5.7334065928013471</c:v>
                </c:pt>
                <c:pt idx="366">
                  <c:v>5.749114556069296</c:v>
                </c:pt>
                <c:pt idx="367">
                  <c:v>5.7648225193372449</c:v>
                </c:pt>
                <c:pt idx="368">
                  <c:v>5.7805304826051938</c:v>
                </c:pt>
                <c:pt idx="369">
                  <c:v>5.7962384458731426</c:v>
                </c:pt>
                <c:pt idx="370">
                  <c:v>5.8119464091410915</c:v>
                </c:pt>
                <c:pt idx="371">
                  <c:v>5.8276543724090404</c:v>
                </c:pt>
                <c:pt idx="372">
                  <c:v>5.8433623356769893</c:v>
                </c:pt>
                <c:pt idx="373">
                  <c:v>5.8590702989449381</c:v>
                </c:pt>
                <c:pt idx="374">
                  <c:v>5.874778262212887</c:v>
                </c:pt>
                <c:pt idx="375">
                  <c:v>5.8904862254808359</c:v>
                </c:pt>
                <c:pt idx="376">
                  <c:v>5.9061941887487848</c:v>
                </c:pt>
                <c:pt idx="377">
                  <c:v>5.9219021520167336</c:v>
                </c:pt>
                <c:pt idx="378">
                  <c:v>5.9376101152846825</c:v>
                </c:pt>
                <c:pt idx="379">
                  <c:v>5.9533180785526314</c:v>
                </c:pt>
                <c:pt idx="380">
                  <c:v>5.9690260418205803</c:v>
                </c:pt>
                <c:pt idx="381">
                  <c:v>5.9847340050885292</c:v>
                </c:pt>
                <c:pt idx="382">
                  <c:v>6.000441968356478</c:v>
                </c:pt>
                <c:pt idx="383">
                  <c:v>6.0161499316244269</c:v>
                </c:pt>
                <c:pt idx="384">
                  <c:v>6.0318578948923758</c:v>
                </c:pt>
                <c:pt idx="385">
                  <c:v>6.0475658581603247</c:v>
                </c:pt>
                <c:pt idx="386">
                  <c:v>6.0632738214282735</c:v>
                </c:pt>
                <c:pt idx="387">
                  <c:v>6.0789817846962224</c:v>
                </c:pt>
                <c:pt idx="388">
                  <c:v>6.0946897479641713</c:v>
                </c:pt>
                <c:pt idx="389">
                  <c:v>6.1103977112321202</c:v>
                </c:pt>
                <c:pt idx="390">
                  <c:v>6.126105674500069</c:v>
                </c:pt>
                <c:pt idx="391">
                  <c:v>6.1418136377680179</c:v>
                </c:pt>
                <c:pt idx="392">
                  <c:v>6.1575216010359668</c:v>
                </c:pt>
                <c:pt idx="393">
                  <c:v>6.1732295643039157</c:v>
                </c:pt>
                <c:pt idx="394">
                  <c:v>6.1889375275718645</c:v>
                </c:pt>
                <c:pt idx="395">
                  <c:v>6.2046454908398134</c:v>
                </c:pt>
                <c:pt idx="396">
                  <c:v>6.2203534541077623</c:v>
                </c:pt>
                <c:pt idx="397">
                  <c:v>6.2360614173757112</c:v>
                </c:pt>
                <c:pt idx="398">
                  <c:v>6.2517693806436601</c:v>
                </c:pt>
                <c:pt idx="399">
                  <c:v>6.2674773439116089</c:v>
                </c:pt>
              </c:numCache>
            </c:numRef>
          </c:xVal>
          <c:yVal>
            <c:numRef>
              <c:f>Sheet1!$C$2:$C$401</c:f>
              <c:numCache>
                <c:formatCode>General</c:formatCode>
                <c:ptCount val="400"/>
                <c:pt idx="0">
                  <c:v>7.0516216510441005E-5</c:v>
                </c:pt>
                <c:pt idx="1">
                  <c:v>4.5999564463272702E-4</c:v>
                </c:pt>
                <c:pt idx="2">
                  <c:v>8.4933289326727401E-4</c:v>
                </c:pt>
                <c:pt idx="3">
                  <c:v>1.23805133625865E-3</c:v>
                </c:pt>
                <c:pt idx="4">
                  <c:v>1.62591994740068E-3</c:v>
                </c:pt>
                <c:pt idx="5">
                  <c:v>2.01241462491452E-3</c:v>
                </c:pt>
                <c:pt idx="6">
                  <c:v>2.3972331546247001E-3</c:v>
                </c:pt>
                <c:pt idx="7">
                  <c:v>2.7798358350992198E-3</c:v>
                </c:pt>
                <c:pt idx="8">
                  <c:v>3.1597460620105202E-3</c:v>
                </c:pt>
                <c:pt idx="9">
                  <c:v>3.5365773364901499E-3</c:v>
                </c:pt>
                <c:pt idx="10">
                  <c:v>3.9096334949135702E-3</c:v>
                </c:pt>
                <c:pt idx="11">
                  <c:v>4.2784805409610202E-3</c:v>
                </c:pt>
                <c:pt idx="12">
                  <c:v>4.6424744650721498E-3</c:v>
                </c:pt>
                <c:pt idx="13">
                  <c:v>5.00092655420303E-3</c:v>
                </c:pt>
                <c:pt idx="14">
                  <c:v>5.3530884906649503E-3</c:v>
                </c:pt>
                <c:pt idx="15">
                  <c:v>5.6983595713973002E-3</c:v>
                </c:pt>
                <c:pt idx="16">
                  <c:v>6.0359537601470904E-3</c:v>
                </c:pt>
                <c:pt idx="17">
                  <c:v>6.3648931682109798E-3</c:v>
                </c:pt>
                <c:pt idx="18">
                  <c:v>6.6845272667706004E-3</c:v>
                </c:pt>
                <c:pt idx="19">
                  <c:v>6.9938534870743699E-3</c:v>
                </c:pt>
                <c:pt idx="20">
                  <c:v>7.2923577390611102E-3</c:v>
                </c:pt>
                <c:pt idx="21">
                  <c:v>7.5790099799633E-3</c:v>
                </c:pt>
                <c:pt idx="22">
                  <c:v>7.8526884317398002E-3</c:v>
                </c:pt>
                <c:pt idx="23">
                  <c:v>8.1127909943461401E-3</c:v>
                </c:pt>
                <c:pt idx="24">
                  <c:v>8.3584524691104802E-3</c:v>
                </c:pt>
                <c:pt idx="25">
                  <c:v>8.5892053321003897E-3</c:v>
                </c:pt>
                <c:pt idx="26">
                  <c:v>8.8040363043546607E-3</c:v>
                </c:pt>
                <c:pt idx="27">
                  <c:v>9.0028727427124908E-3</c:v>
                </c:pt>
                <c:pt idx="28">
                  <c:v>9.1845942661166104E-3</c:v>
                </c:pt>
                <c:pt idx="29">
                  <c:v>9.3493005260825105E-3</c:v>
                </c:pt>
                <c:pt idx="30">
                  <c:v>9.4966609030961904E-3</c:v>
                </c:pt>
                <c:pt idx="31">
                  <c:v>9.6262302249669994E-3</c:v>
                </c:pt>
                <c:pt idx="32">
                  <c:v>9.7378119826316799E-3</c:v>
                </c:pt>
                <c:pt idx="33">
                  <c:v>9.8316743969917297E-3</c:v>
                </c:pt>
                <c:pt idx="34">
                  <c:v>9.9074132740497502E-3</c:v>
                </c:pt>
                <c:pt idx="35">
                  <c:v>9.9657624959945592E-3</c:v>
                </c:pt>
                <c:pt idx="36">
                  <c:v>1.00060906261205E-2</c:v>
                </c:pt>
                <c:pt idx="37">
                  <c:v>1.0028924793004899E-2</c:v>
                </c:pt>
                <c:pt idx="38">
                  <c:v>1.0034330189228001E-2</c:v>
                </c:pt>
                <c:pt idx="39">
                  <c:v>1.0022185742854999E-2</c:v>
                </c:pt>
                <c:pt idx="40">
                  <c:v>9.9930297583341599E-3</c:v>
                </c:pt>
                <c:pt idx="41">
                  <c:v>9.9466461688280106E-3</c:v>
                </c:pt>
                <c:pt idx="42">
                  <c:v>9.8830079659819603E-3</c:v>
                </c:pt>
                <c:pt idx="43">
                  <c:v>9.8028481006622297E-3</c:v>
                </c:pt>
                <c:pt idx="44">
                  <c:v>9.7053777426481195E-3</c:v>
                </c:pt>
                <c:pt idx="45">
                  <c:v>9.5919119194149902E-3</c:v>
                </c:pt>
                <c:pt idx="46">
                  <c:v>9.4610126689076406E-3</c:v>
                </c:pt>
                <c:pt idx="47">
                  <c:v>9.3151945620775205E-3</c:v>
                </c:pt>
                <c:pt idx="48">
                  <c:v>9.1545321047305991E-3</c:v>
                </c:pt>
                <c:pt idx="49">
                  <c:v>8.9789032936096105E-3</c:v>
                </c:pt>
                <c:pt idx="50">
                  <c:v>8.7907668203115394E-3</c:v>
                </c:pt>
                <c:pt idx="51">
                  <c:v>8.5913166403770395E-3</c:v>
                </c:pt>
                <c:pt idx="52">
                  <c:v>8.3826445043087006E-3</c:v>
                </c:pt>
                <c:pt idx="53">
                  <c:v>8.1666046753525699E-3</c:v>
                </c:pt>
                <c:pt idx="54">
                  <c:v>7.9448334872722608E-3</c:v>
                </c:pt>
                <c:pt idx="55">
                  <c:v>7.7193425968289297E-3</c:v>
                </c:pt>
                <c:pt idx="56">
                  <c:v>7.4915997684001897E-3</c:v>
                </c:pt>
                <c:pt idx="57">
                  <c:v>7.2627551853656699E-3</c:v>
                </c:pt>
                <c:pt idx="58">
                  <c:v>7.0343734696507402E-3</c:v>
                </c:pt>
                <c:pt idx="59">
                  <c:v>6.8072415888309401E-3</c:v>
                </c:pt>
                <c:pt idx="60">
                  <c:v>6.5822256729006698E-3</c:v>
                </c:pt>
                <c:pt idx="61">
                  <c:v>6.3598724082112304E-3</c:v>
                </c:pt>
                <c:pt idx="62">
                  <c:v>6.1406940221786499E-3</c:v>
                </c:pt>
                <c:pt idx="63">
                  <c:v>5.9250406920909804E-3</c:v>
                </c:pt>
                <c:pt idx="64">
                  <c:v>5.7130847126245499E-3</c:v>
                </c:pt>
                <c:pt idx="65">
                  <c:v>5.5049704387784004E-3</c:v>
                </c:pt>
                <c:pt idx="66">
                  <c:v>5.3008706308901301E-3</c:v>
                </c:pt>
                <c:pt idx="67">
                  <c:v>5.1007363945245699E-3</c:v>
                </c:pt>
                <c:pt idx="68">
                  <c:v>4.9045281484722996E-3</c:v>
                </c:pt>
                <c:pt idx="69">
                  <c:v>4.7123162075877103E-3</c:v>
                </c:pt>
                <c:pt idx="70">
                  <c:v>4.5238281600177201E-3</c:v>
                </c:pt>
                <c:pt idx="71">
                  <c:v>4.3391617946326698E-3</c:v>
                </c:pt>
                <c:pt idx="72">
                  <c:v>4.1580693796277003E-3</c:v>
                </c:pt>
                <c:pt idx="73">
                  <c:v>3.9804503321647601E-3</c:v>
                </c:pt>
                <c:pt idx="74">
                  <c:v>3.8062520325183799E-3</c:v>
                </c:pt>
                <c:pt idx="75">
                  <c:v>3.6352775059640399E-3</c:v>
                </c:pt>
                <c:pt idx="76">
                  <c:v>3.4673856571316702E-3</c:v>
                </c:pt>
                <c:pt idx="77">
                  <c:v>3.3024358563125099E-3</c:v>
                </c:pt>
                <c:pt idx="78">
                  <c:v>3.1403326429426601E-3</c:v>
                </c:pt>
                <c:pt idx="79">
                  <c:v>2.9809293337166301E-3</c:v>
                </c:pt>
                <c:pt idx="80">
                  <c:v>2.82403640449047E-3</c:v>
                </c:pt>
                <c:pt idx="81">
                  <c:v>2.6695574633777098E-3</c:v>
                </c:pt>
                <c:pt idx="82">
                  <c:v>2.5173332542181002E-3</c:v>
                </c:pt>
                <c:pt idx="83">
                  <c:v>2.3671784438192801E-3</c:v>
                </c:pt>
                <c:pt idx="84">
                  <c:v>2.21907580271363E-3</c:v>
                </c:pt>
                <c:pt idx="85">
                  <c:v>2.07282206974923E-3</c:v>
                </c:pt>
                <c:pt idx="86">
                  <c:v>1.9282903522253E-3</c:v>
                </c:pt>
                <c:pt idx="87">
                  <c:v>1.7853395547717801E-3</c:v>
                </c:pt>
                <c:pt idx="88">
                  <c:v>1.64389843121171E-3</c:v>
                </c:pt>
                <c:pt idx="89">
                  <c:v>1.50379107799381E-3</c:v>
                </c:pt>
                <c:pt idx="90">
                  <c:v>1.36489863507449E-3</c:v>
                </c:pt>
                <c:pt idx="91">
                  <c:v>1.2271468294784401E-3</c:v>
                </c:pt>
                <c:pt idx="92">
                  <c:v>1.09036301728338E-3</c:v>
                </c:pt>
                <c:pt idx="93">
                  <c:v>9.5449597574770505E-4</c:v>
                </c:pt>
                <c:pt idx="94">
                  <c:v>8.1942579708993402E-4</c:v>
                </c:pt>
                <c:pt idx="95">
                  <c:v>6.8492570426315102E-4</c:v>
                </c:pt>
                <c:pt idx="96">
                  <c:v>5.5096251890063297E-4</c:v>
                </c:pt>
                <c:pt idx="97">
                  <c:v>4.1743653127923602E-4</c:v>
                </c:pt>
                <c:pt idx="98">
                  <c:v>2.8421060414984801E-4</c:v>
                </c:pt>
                <c:pt idx="99">
                  <c:v>1.5120605530683E-4</c:v>
                </c:pt>
                <c:pt idx="100">
                  <c:v>1.8315935449209E-5</c:v>
                </c:pt>
                <c:pt idx="101">
                  <c:v>-1.1456188804004299E-4</c:v>
                </c:pt>
                <c:pt idx="102">
                  <c:v>-2.4778346414677799E-4</c:v>
                </c:pt>
                <c:pt idx="103">
                  <c:v>-3.8095065974630399E-4</c:v>
                </c:pt>
                <c:pt idx="104">
                  <c:v>-5.1475036889314695E-4</c:v>
                </c:pt>
                <c:pt idx="105">
                  <c:v>-6.4875336829572905E-4</c:v>
                </c:pt>
                <c:pt idx="106">
                  <c:v>-7.8360177576541901E-4</c:v>
                </c:pt>
                <c:pt idx="107">
                  <c:v>-9.1894459910690795E-4</c:v>
                </c:pt>
                <c:pt idx="108">
                  <c:v>-1.0551073355600201E-3</c:v>
                </c:pt>
                <c:pt idx="109">
                  <c:v>-1.19231815915554E-3</c:v>
                </c:pt>
                <c:pt idx="110">
                  <c:v>-1.3304045423865301E-3</c:v>
                </c:pt>
                <c:pt idx="111">
                  <c:v>-1.46984425373375E-3</c:v>
                </c:pt>
                <c:pt idx="112">
                  <c:v>-1.61037873476743E-3</c:v>
                </c:pt>
                <c:pt idx="113">
                  <c:v>-1.75250903703272E-3</c:v>
                </c:pt>
                <c:pt idx="114">
                  <c:v>-1.8959208391606799E-3</c:v>
                </c:pt>
                <c:pt idx="115">
                  <c:v>-2.0413184538483598E-3</c:v>
                </c:pt>
                <c:pt idx="116">
                  <c:v>-2.18808790668845E-3</c:v>
                </c:pt>
                <c:pt idx="117">
                  <c:v>-2.3371670395135801E-3</c:v>
                </c:pt>
                <c:pt idx="118">
                  <c:v>-2.4879649281501701E-3</c:v>
                </c:pt>
                <c:pt idx="119">
                  <c:v>-2.64122430235147E-3</c:v>
                </c:pt>
                <c:pt idx="120">
                  <c:v>-2.7965113986283502E-3</c:v>
                </c:pt>
                <c:pt idx="121">
                  <c:v>-2.95456848107278E-3</c:v>
                </c:pt>
                <c:pt idx="122">
                  <c:v>-3.1149226706475002E-3</c:v>
                </c:pt>
                <c:pt idx="123">
                  <c:v>-3.2783057540655101E-3</c:v>
                </c:pt>
                <c:pt idx="124">
                  <c:v>-3.4443233162164601E-3</c:v>
                </c:pt>
                <c:pt idx="125">
                  <c:v>-3.6135963164269898E-3</c:v>
                </c:pt>
                <c:pt idx="126">
                  <c:v>-3.78581508994102E-3</c:v>
                </c:pt>
                <c:pt idx="127">
                  <c:v>-3.9615356363356096E-3</c:v>
                </c:pt>
                <c:pt idx="128">
                  <c:v>-4.1405824013054301E-3</c:v>
                </c:pt>
                <c:pt idx="129">
                  <c:v>-4.3233418837189596E-3</c:v>
                </c:pt>
                <c:pt idx="130">
                  <c:v>-4.5097516849636997E-3</c:v>
                </c:pt>
                <c:pt idx="131">
                  <c:v>-4.6998211182653904E-3</c:v>
                </c:pt>
                <c:pt idx="132">
                  <c:v>-4.8941094428300797E-3</c:v>
                </c:pt>
                <c:pt idx="133">
                  <c:v>-5.0921631045639498E-3</c:v>
                </c:pt>
                <c:pt idx="134">
                  <c:v>-5.2943476475775198E-3</c:v>
                </c:pt>
                <c:pt idx="135">
                  <c:v>-5.5007189512252799E-3</c:v>
                </c:pt>
                <c:pt idx="136">
                  <c:v>-5.7109510526060997E-3</c:v>
                </c:pt>
                <c:pt idx="137">
                  <c:v>-5.9252716600894902E-3</c:v>
                </c:pt>
                <c:pt idx="138">
                  <c:v>-6.1435513198375702E-3</c:v>
                </c:pt>
                <c:pt idx="139">
                  <c:v>-6.3651837408542598E-3</c:v>
                </c:pt>
                <c:pt idx="140">
                  <c:v>-6.5901242196559897E-3</c:v>
                </c:pt>
                <c:pt idx="141">
                  <c:v>-6.8180551752448004E-3</c:v>
                </c:pt>
                <c:pt idx="142">
                  <c:v>-7.04814307391643E-3</c:v>
                </c:pt>
                <c:pt idx="143">
                  <c:v>-7.2796861641108903E-3</c:v>
                </c:pt>
                <c:pt idx="144">
                  <c:v>-7.51153007149696E-3</c:v>
                </c:pt>
                <c:pt idx="145">
                  <c:v>-7.7427634969353598E-3</c:v>
                </c:pt>
                <c:pt idx="146">
                  <c:v>-7.9718055203556997E-3</c:v>
                </c:pt>
                <c:pt idx="147">
                  <c:v>-8.1969667226076091E-3</c:v>
                </c:pt>
                <c:pt idx="148">
                  <c:v>-8.4166517481207796E-3</c:v>
                </c:pt>
                <c:pt idx="149">
                  <c:v>-8.62896628677845E-3</c:v>
                </c:pt>
                <c:pt idx="150">
                  <c:v>-8.8318791240453703E-3</c:v>
                </c:pt>
                <c:pt idx="151">
                  <c:v>-9.0238191187381692E-3</c:v>
                </c:pt>
                <c:pt idx="152">
                  <c:v>-9.2031629756093008E-3</c:v>
                </c:pt>
                <c:pt idx="153">
                  <c:v>-9.3685239553451503E-3</c:v>
                </c:pt>
                <c:pt idx="154">
                  <c:v>-9.5187434926628997E-3</c:v>
                </c:pt>
                <c:pt idx="155">
                  <c:v>-9.6532814204692806E-3</c:v>
                </c:pt>
                <c:pt idx="156">
                  <c:v>-9.7716031596064498E-3</c:v>
                </c:pt>
                <c:pt idx="157">
                  <c:v>-9.8730344325303997E-3</c:v>
                </c:pt>
                <c:pt idx="158">
                  <c:v>-9.9576348438858899E-3</c:v>
                </c:pt>
                <c:pt idx="159">
                  <c:v>-1.0025167837738901E-2</c:v>
                </c:pt>
                <c:pt idx="160">
                  <c:v>-1.00755868479609E-2</c:v>
                </c:pt>
                <c:pt idx="161">
                  <c:v>-1.01086050271987E-2</c:v>
                </c:pt>
                <c:pt idx="162">
                  <c:v>-1.01242512464523E-2</c:v>
                </c:pt>
                <c:pt idx="163">
                  <c:v>-1.01224966347217E-2</c:v>
                </c:pt>
                <c:pt idx="164">
                  <c:v>-1.0103001259267301E-2</c:v>
                </c:pt>
                <c:pt idx="165">
                  <c:v>-1.0065607726573901E-2</c:v>
                </c:pt>
                <c:pt idx="166">
                  <c:v>-1.00103318691253E-2</c:v>
                </c:pt>
                <c:pt idx="167">
                  <c:v>-9.9368114024400694E-3</c:v>
                </c:pt>
                <c:pt idx="168">
                  <c:v>-9.8451636731624603E-3</c:v>
                </c:pt>
                <c:pt idx="169">
                  <c:v>-9.73520427942276E-3</c:v>
                </c:pt>
                <c:pt idx="170">
                  <c:v>-9.6071269363164902E-3</c:v>
                </c:pt>
                <c:pt idx="171">
                  <c:v>-9.4608357176184602E-3</c:v>
                </c:pt>
                <c:pt idx="172">
                  <c:v>-9.2967338860034908E-3</c:v>
                </c:pt>
                <c:pt idx="173">
                  <c:v>-9.1149210929870605E-3</c:v>
                </c:pt>
                <c:pt idx="174">
                  <c:v>-8.9159505441784807E-3</c:v>
                </c:pt>
                <c:pt idx="175">
                  <c:v>-8.7000252678990295E-3</c:v>
                </c:pt>
                <c:pt idx="176">
                  <c:v>-8.4681250154972007E-3</c:v>
                </c:pt>
                <c:pt idx="177">
                  <c:v>-8.2207452505826898E-3</c:v>
                </c:pt>
                <c:pt idx="178">
                  <c:v>-7.9584810882806709E-3</c:v>
                </c:pt>
                <c:pt idx="179">
                  <c:v>-7.6823392882943101E-3</c:v>
                </c:pt>
                <c:pt idx="180">
                  <c:v>-7.3929177597165099E-3</c:v>
                </c:pt>
                <c:pt idx="181">
                  <c:v>-7.09143886342644E-3</c:v>
                </c:pt>
                <c:pt idx="182">
                  <c:v>-6.77843997254967E-3</c:v>
                </c:pt>
                <c:pt idx="183">
                  <c:v>-6.4549627713859003E-3</c:v>
                </c:pt>
                <c:pt idx="184">
                  <c:v>-6.1217937618493999E-3</c:v>
                </c:pt>
                <c:pt idx="185">
                  <c:v>-5.77982701361179E-3</c:v>
                </c:pt>
                <c:pt idx="186">
                  <c:v>-5.4300171323120499E-3</c:v>
                </c:pt>
                <c:pt idx="187">
                  <c:v>-5.0729797221720201E-3</c:v>
                </c:pt>
                <c:pt idx="188">
                  <c:v>-4.7095175832509899E-3</c:v>
                </c:pt>
                <c:pt idx="189">
                  <c:v>-4.3404586613178201E-3</c:v>
                </c:pt>
                <c:pt idx="190">
                  <c:v>-3.9663026109337798E-3</c:v>
                </c:pt>
                <c:pt idx="191">
                  <c:v>-3.5877944901585501E-3</c:v>
                </c:pt>
                <c:pt idx="192">
                  <c:v>-3.2055140472948499E-3</c:v>
                </c:pt>
                <c:pt idx="193">
                  <c:v>-2.8199895750731199E-3</c:v>
                </c:pt>
                <c:pt idx="194">
                  <c:v>-2.43172002956271E-3</c:v>
                </c:pt>
                <c:pt idx="195">
                  <c:v>-2.0412162411957901E-3</c:v>
                </c:pt>
                <c:pt idx="196">
                  <c:v>-1.6489201225340299E-3</c:v>
                </c:pt>
                <c:pt idx="197">
                  <c:v>-1.25527253840118E-3</c:v>
                </c:pt>
                <c:pt idx="198">
                  <c:v>-8.6064625065773704E-4</c:v>
                </c:pt>
                <c:pt idx="199">
                  <c:v>-4.6547036617994298E-4</c:v>
                </c:pt>
                <c:pt idx="200">
                  <c:v>-7.0109279477037002E-5</c:v>
                </c:pt>
                <c:pt idx="201">
                  <c:v>3.2505660783499501E-4</c:v>
                </c:pt>
                <c:pt idx="202">
                  <c:v>7.1965588722378005E-4</c:v>
                </c:pt>
                <c:pt idx="203">
                  <c:v>1.1133230291306901E-3</c:v>
                </c:pt>
                <c:pt idx="204">
                  <c:v>1.50562566705048E-3</c:v>
                </c:pt>
                <c:pt idx="205">
                  <c:v>1.89620279707014E-3</c:v>
                </c:pt>
                <c:pt idx="206">
                  <c:v>2.28462927043438E-3</c:v>
                </c:pt>
                <c:pt idx="207">
                  <c:v>2.67044594511389E-3</c:v>
                </c:pt>
                <c:pt idx="208">
                  <c:v>3.05316667072475E-3</c:v>
                </c:pt>
                <c:pt idx="209">
                  <c:v>3.4322999417781799E-3</c:v>
                </c:pt>
                <c:pt idx="210">
                  <c:v>3.8073291070759301E-3</c:v>
                </c:pt>
                <c:pt idx="211">
                  <c:v>4.1776937432587103E-3</c:v>
                </c:pt>
                <c:pt idx="212">
                  <c:v>4.5426338911056501E-3</c:v>
                </c:pt>
                <c:pt idx="213">
                  <c:v>4.9016922712325998E-3</c:v>
                </c:pt>
                <c:pt idx="214">
                  <c:v>5.2540581673383704E-3</c:v>
                </c:pt>
                <c:pt idx="215">
                  <c:v>5.5989143438637196E-3</c:v>
                </c:pt>
                <c:pt idx="216">
                  <c:v>5.9356968849897298E-3</c:v>
                </c:pt>
                <c:pt idx="217">
                  <c:v>6.2634460628032598E-3</c:v>
                </c:pt>
                <c:pt idx="218">
                  <c:v>6.5813036635517996E-3</c:v>
                </c:pt>
                <c:pt idx="219">
                  <c:v>6.8884892389178198E-3</c:v>
                </c:pt>
                <c:pt idx="220">
                  <c:v>7.1839988231658901E-3</c:v>
                </c:pt>
                <c:pt idx="221">
                  <c:v>7.4672987684607497E-3</c:v>
                </c:pt>
                <c:pt idx="222">
                  <c:v>7.7371895313262896E-3</c:v>
                </c:pt>
                <c:pt idx="223">
                  <c:v>7.9931057989597303E-3</c:v>
                </c:pt>
                <c:pt idx="224">
                  <c:v>8.23405012488365E-3</c:v>
                </c:pt>
                <c:pt idx="225">
                  <c:v>8.4594404324889096E-3</c:v>
                </c:pt>
                <c:pt idx="226">
                  <c:v>8.6688194423913904E-3</c:v>
                </c:pt>
                <c:pt idx="227">
                  <c:v>8.8612101972103102E-3</c:v>
                </c:pt>
                <c:pt idx="228">
                  <c:v>9.0364357456564903E-3</c:v>
                </c:pt>
                <c:pt idx="229">
                  <c:v>9.1939792037010106E-3</c:v>
                </c:pt>
                <c:pt idx="230">
                  <c:v>9.3337427824735607E-3</c:v>
                </c:pt>
                <c:pt idx="231">
                  <c:v>9.4553623348474503E-3</c:v>
                </c:pt>
                <c:pt idx="232">
                  <c:v>9.5589440315961803E-3</c:v>
                </c:pt>
                <c:pt idx="233">
                  <c:v>9.6443528309464403E-3</c:v>
                </c:pt>
                <c:pt idx="234">
                  <c:v>9.7117759287357296E-3</c:v>
                </c:pt>
                <c:pt idx="235">
                  <c:v>9.7611565142869897E-3</c:v>
                </c:pt>
                <c:pt idx="236">
                  <c:v>9.7928913310170104E-3</c:v>
                </c:pt>
                <c:pt idx="237">
                  <c:v>9.8070371896028501E-3</c:v>
                </c:pt>
                <c:pt idx="238">
                  <c:v>9.8037878051400098E-3</c:v>
                </c:pt>
                <c:pt idx="239">
                  <c:v>9.7835864871740306E-3</c:v>
                </c:pt>
                <c:pt idx="240">
                  <c:v>9.7465366125106794E-3</c:v>
                </c:pt>
                <c:pt idx="241">
                  <c:v>9.6926791593432392E-3</c:v>
                </c:pt>
                <c:pt idx="242">
                  <c:v>9.6224732697010006E-3</c:v>
                </c:pt>
                <c:pt idx="243">
                  <c:v>9.5360092818736995E-3</c:v>
                </c:pt>
                <c:pt idx="244">
                  <c:v>9.43368952721357E-3</c:v>
                </c:pt>
                <c:pt idx="245">
                  <c:v>9.3155903741717304E-3</c:v>
                </c:pt>
                <c:pt idx="246">
                  <c:v>9.1824363917112298E-3</c:v>
                </c:pt>
                <c:pt idx="247">
                  <c:v>9.0348673984408292E-3</c:v>
                </c:pt>
                <c:pt idx="248">
                  <c:v>8.8734719902276906E-3</c:v>
                </c:pt>
                <c:pt idx="249">
                  <c:v>8.6993696168065002E-3</c:v>
                </c:pt>
                <c:pt idx="250">
                  <c:v>8.5139367729425396E-3</c:v>
                </c:pt>
                <c:pt idx="251">
                  <c:v>8.3186253905296308E-3</c:v>
                </c:pt>
                <c:pt idx="252">
                  <c:v>8.1148678436875309E-3</c:v>
                </c:pt>
                <c:pt idx="253">
                  <c:v>7.9045211896300299E-3</c:v>
                </c:pt>
                <c:pt idx="254">
                  <c:v>7.6892254874110196E-3</c:v>
                </c:pt>
                <c:pt idx="255">
                  <c:v>7.4704126454889696E-3</c:v>
                </c:pt>
                <c:pt idx="256">
                  <c:v>7.2496123611926998E-3</c:v>
                </c:pt>
                <c:pt idx="257">
                  <c:v>7.0282137021422299E-3</c:v>
                </c:pt>
                <c:pt idx="258">
                  <c:v>6.8070273846387802E-3</c:v>
                </c:pt>
                <c:pt idx="259">
                  <c:v>6.58713793382048E-3</c:v>
                </c:pt>
                <c:pt idx="260">
                  <c:v>6.3691567629575703E-3</c:v>
                </c:pt>
                <c:pt idx="261">
                  <c:v>6.15387363359332E-3</c:v>
                </c:pt>
                <c:pt idx="262">
                  <c:v>5.9415763244032799E-3</c:v>
                </c:pt>
                <c:pt idx="263">
                  <c:v>5.7323323562741202E-3</c:v>
                </c:pt>
                <c:pt idx="264">
                  <c:v>5.5266837589442704E-3</c:v>
                </c:pt>
                <c:pt idx="265">
                  <c:v>5.3248172625899298E-3</c:v>
                </c:pt>
                <c:pt idx="266">
                  <c:v>5.1264711655676304E-3</c:v>
                </c:pt>
                <c:pt idx="267">
                  <c:v>4.9320110119879202E-3</c:v>
                </c:pt>
                <c:pt idx="268">
                  <c:v>4.7413771972060204E-3</c:v>
                </c:pt>
                <c:pt idx="269">
                  <c:v>4.5542283914983203E-3</c:v>
                </c:pt>
                <c:pt idx="270">
                  <c:v>4.3710293248295697E-3</c:v>
                </c:pt>
                <c:pt idx="271">
                  <c:v>4.1912333108484702E-3</c:v>
                </c:pt>
                <c:pt idx="272">
                  <c:v>4.0148478001356099E-3</c:v>
                </c:pt>
                <c:pt idx="273">
                  <c:v>3.84194869548082E-3</c:v>
                </c:pt>
                <c:pt idx="274">
                  <c:v>3.67215299047529E-3</c:v>
                </c:pt>
                <c:pt idx="275">
                  <c:v>3.50568396970629E-3</c:v>
                </c:pt>
                <c:pt idx="276">
                  <c:v>3.3419672399759202E-3</c:v>
                </c:pt>
                <c:pt idx="277">
                  <c:v>3.1813238747417901E-3</c:v>
                </c:pt>
                <c:pt idx="278">
                  <c:v>3.0231645796447901E-3</c:v>
                </c:pt>
                <c:pt idx="279">
                  <c:v>2.8678835369646502E-3</c:v>
                </c:pt>
                <c:pt idx="280">
                  <c:v>2.7147654909640499E-3</c:v>
                </c:pt>
                <c:pt idx="281">
                  <c:v>2.5642840191721899E-3</c:v>
                </c:pt>
                <c:pt idx="282">
                  <c:v>2.4157143197953701E-3</c:v>
                </c:pt>
                <c:pt idx="283">
                  <c:v>2.26948922500014E-3</c:v>
                </c:pt>
                <c:pt idx="284">
                  <c:v>2.12488113902509E-3</c:v>
                </c:pt>
                <c:pt idx="285">
                  <c:v>1.9824933260679202E-3</c:v>
                </c:pt>
                <c:pt idx="286">
                  <c:v>1.8413874786347101E-3</c:v>
                </c:pt>
                <c:pt idx="287">
                  <c:v>1.70218967832624E-3</c:v>
                </c:pt>
                <c:pt idx="288">
                  <c:v>1.5641963109374001E-3</c:v>
                </c:pt>
                <c:pt idx="289">
                  <c:v>1.4277393929660301E-3</c:v>
                </c:pt>
                <c:pt idx="290">
                  <c:v>1.2923161266371599E-3</c:v>
                </c:pt>
                <c:pt idx="291">
                  <c:v>1.1581869330257099E-3</c:v>
                </c:pt>
                <c:pt idx="292">
                  <c:v>1.02489371784031E-3</c:v>
                </c:pt>
                <c:pt idx="293">
                  <c:v>8.9260621462017298E-4</c:v>
                </c:pt>
                <c:pt idx="294">
                  <c:v>7.6110207010060505E-4</c:v>
                </c:pt>
                <c:pt idx="295">
                  <c:v>6.3005846459418503E-4</c:v>
                </c:pt>
                <c:pt idx="296">
                  <c:v>4.9984129145741495E-4</c:v>
                </c:pt>
                <c:pt idx="297">
                  <c:v>3.6979978904128102E-4</c:v>
                </c:pt>
                <c:pt idx="298">
                  <c:v>2.40371635300107E-4</c:v>
                </c:pt>
                <c:pt idx="299">
                  <c:v>1.10890359792393E-4</c:v>
                </c:pt>
                <c:pt idx="300">
                  <c:v>-1.8255677787238001E-5</c:v>
                </c:pt>
                <c:pt idx="301">
                  <c:v>-1.47419807035476E-4</c:v>
                </c:pt>
                <c:pt idx="302">
                  <c:v>-2.7668656548485198E-4</c:v>
                </c:pt>
                <c:pt idx="303">
                  <c:v>-4.06169856432825E-4</c:v>
                </c:pt>
                <c:pt idx="304">
                  <c:v>-5.3593626944348205E-4</c:v>
                </c:pt>
                <c:pt idx="305">
                  <c:v>-6.6611944930627899E-4</c:v>
                </c:pt>
                <c:pt idx="306">
                  <c:v>-7.9681328497827096E-4</c:v>
                </c:pt>
                <c:pt idx="307">
                  <c:v>-9.2804786982014797E-4</c:v>
                </c:pt>
                <c:pt idx="308">
                  <c:v>-1.0600459063425599E-3</c:v>
                </c:pt>
                <c:pt idx="309">
                  <c:v>-1.1929157190024801E-3</c:v>
                </c:pt>
                <c:pt idx="310">
                  <c:v>-1.32670905441045E-3</c:v>
                </c:pt>
                <c:pt idx="311">
                  <c:v>-1.4615871477872101E-3</c:v>
                </c:pt>
                <c:pt idx="312">
                  <c:v>-1.5976225258782499E-3</c:v>
                </c:pt>
                <c:pt idx="313">
                  <c:v>-1.73492287285625E-3</c:v>
                </c:pt>
                <c:pt idx="314">
                  <c:v>-1.87366316094994E-3</c:v>
                </c:pt>
                <c:pt idx="315">
                  <c:v>-2.01390823349356E-3</c:v>
                </c:pt>
                <c:pt idx="316">
                  <c:v>-2.1557882428169198E-3</c:v>
                </c:pt>
                <c:pt idx="317">
                  <c:v>-2.29942519217729E-3</c:v>
                </c:pt>
                <c:pt idx="318">
                  <c:v>-2.4450100027024698E-3</c:v>
                </c:pt>
                <c:pt idx="319">
                  <c:v>-2.5925519876182001E-3</c:v>
                </c:pt>
                <c:pt idx="320">
                  <c:v>-2.7422273997217399E-3</c:v>
                </c:pt>
                <c:pt idx="321">
                  <c:v>-2.8941947966814002E-3</c:v>
                </c:pt>
                <c:pt idx="322">
                  <c:v>-3.0485277529805899E-3</c:v>
                </c:pt>
                <c:pt idx="323">
                  <c:v>-3.20541905239224E-3</c:v>
                </c:pt>
                <c:pt idx="324">
                  <c:v>-3.3649886026978402E-3</c:v>
                </c:pt>
                <c:pt idx="325">
                  <c:v>-3.52733163163065E-3</c:v>
                </c:pt>
                <c:pt idx="326">
                  <c:v>-3.6925747990608198E-3</c:v>
                </c:pt>
                <c:pt idx="327">
                  <c:v>-3.8608508184552102E-3</c:v>
                </c:pt>
                <c:pt idx="328">
                  <c:v>-4.0323273278772796E-3</c:v>
                </c:pt>
                <c:pt idx="329">
                  <c:v>-4.2070527561008904E-3</c:v>
                </c:pt>
                <c:pt idx="330">
                  <c:v>-4.38512349501252E-3</c:v>
                </c:pt>
                <c:pt idx="331">
                  <c:v>-4.5667495578527399E-3</c:v>
                </c:pt>
                <c:pt idx="332">
                  <c:v>-4.7518378123640997E-3</c:v>
                </c:pt>
                <c:pt idx="333">
                  <c:v>-4.9406345933675697E-3</c:v>
                </c:pt>
                <c:pt idx="334">
                  <c:v>-5.1330626010894697E-3</c:v>
                </c:pt>
                <c:pt idx="335">
                  <c:v>-5.3291423246264397E-3</c:v>
                </c:pt>
                <c:pt idx="336">
                  <c:v>-5.5289091542363097E-3</c:v>
                </c:pt>
                <c:pt idx="337">
                  <c:v>-5.7322103530168499E-3</c:v>
                </c:pt>
                <c:pt idx="338">
                  <c:v>-5.93885965645313E-3</c:v>
                </c:pt>
                <c:pt idx="339">
                  <c:v>-6.1487155035138104E-3</c:v>
                </c:pt>
                <c:pt idx="340">
                  <c:v>-6.3614137470722198E-3</c:v>
                </c:pt>
                <c:pt idx="341">
                  <c:v>-6.5764980390667898E-3</c:v>
                </c:pt>
                <c:pt idx="342">
                  <c:v>-6.7934626713395101E-3</c:v>
                </c:pt>
                <c:pt idx="343">
                  <c:v>-7.0115011185407604E-3</c:v>
                </c:pt>
                <c:pt idx="344">
                  <c:v>-7.2299055755138397E-3</c:v>
                </c:pt>
                <c:pt idx="345">
                  <c:v>-7.4473009444773197E-3</c:v>
                </c:pt>
                <c:pt idx="346">
                  <c:v>-7.6625421643257098E-3</c:v>
                </c:pt>
                <c:pt idx="347">
                  <c:v>-7.8744376078248007E-3</c:v>
                </c:pt>
                <c:pt idx="348">
                  <c:v>-8.0811772495508107E-3</c:v>
                </c:pt>
                <c:pt idx="349">
                  <c:v>-8.28132405877113E-3</c:v>
                </c:pt>
                <c:pt idx="350">
                  <c:v>-8.4731718525290402E-3</c:v>
                </c:pt>
                <c:pt idx="351">
                  <c:v>-8.6548402905464103E-3</c:v>
                </c:pt>
                <c:pt idx="352">
                  <c:v>-8.8252257555723104E-3</c:v>
                </c:pt>
                <c:pt idx="353">
                  <c:v>-8.9819505810737593E-3</c:v>
                </c:pt>
                <c:pt idx="354">
                  <c:v>-9.1251451522111806E-3</c:v>
                </c:pt>
                <c:pt idx="355">
                  <c:v>-9.2546772211789998E-3</c:v>
                </c:pt>
                <c:pt idx="356">
                  <c:v>-9.3679539859294805E-3</c:v>
                </c:pt>
                <c:pt idx="357">
                  <c:v>-9.4663426280021598E-3</c:v>
                </c:pt>
                <c:pt idx="358">
                  <c:v>-9.5483567565679498E-3</c:v>
                </c:pt>
                <c:pt idx="359">
                  <c:v>-9.6147079020738602E-3</c:v>
                </c:pt>
                <c:pt idx="360">
                  <c:v>-9.6645113080739906E-3</c:v>
                </c:pt>
                <c:pt idx="361">
                  <c:v>-9.6977259963750805E-3</c:v>
                </c:pt>
                <c:pt idx="362">
                  <c:v>-9.7144469618797302E-3</c:v>
                </c:pt>
                <c:pt idx="363">
                  <c:v>-9.7140334546565992E-3</c:v>
                </c:pt>
                <c:pt idx="364">
                  <c:v>-9.6965692937374098E-3</c:v>
                </c:pt>
                <c:pt idx="365">
                  <c:v>-9.6618980169296195E-3</c:v>
                </c:pt>
                <c:pt idx="366">
                  <c:v>-9.6094533801078796E-3</c:v>
                </c:pt>
                <c:pt idx="367">
                  <c:v>-9.5397895202040603E-3</c:v>
                </c:pt>
                <c:pt idx="368">
                  <c:v>-9.4521790742874093E-3</c:v>
                </c:pt>
                <c:pt idx="369">
                  <c:v>-9.3469526618719101E-3</c:v>
                </c:pt>
                <c:pt idx="370">
                  <c:v>-9.22381691634655E-3</c:v>
                </c:pt>
                <c:pt idx="371">
                  <c:v>-9.0829608961939794E-3</c:v>
                </c:pt>
                <c:pt idx="372">
                  <c:v>-8.9247953146696004E-3</c:v>
                </c:pt>
                <c:pt idx="373">
                  <c:v>-8.7496032938361099E-3</c:v>
                </c:pt>
                <c:pt idx="374">
                  <c:v>-8.5573289543390205E-3</c:v>
                </c:pt>
                <c:pt idx="375">
                  <c:v>-8.3489986136555602E-3</c:v>
                </c:pt>
                <c:pt idx="376">
                  <c:v>-8.1246905028820003E-3</c:v>
                </c:pt>
                <c:pt idx="377">
                  <c:v>-7.8854234889149596E-3</c:v>
                </c:pt>
                <c:pt idx="378">
                  <c:v>-7.6316092163324304E-3</c:v>
                </c:pt>
                <c:pt idx="379">
                  <c:v>-7.3641212657094002E-3</c:v>
                </c:pt>
                <c:pt idx="380">
                  <c:v>-7.0835198275744898E-3</c:v>
                </c:pt>
                <c:pt idx="381">
                  <c:v>-6.7909290082752696E-3</c:v>
                </c:pt>
                <c:pt idx="382">
                  <c:v>-6.4873639494180601E-3</c:v>
                </c:pt>
                <c:pt idx="383">
                  <c:v>-6.1732539907097799E-3</c:v>
                </c:pt>
                <c:pt idx="384">
                  <c:v>-5.8496673591434904E-3</c:v>
                </c:pt>
                <c:pt idx="385">
                  <c:v>-5.5171800777315998E-3</c:v>
                </c:pt>
                <c:pt idx="386">
                  <c:v>-5.1768030971288603E-3</c:v>
                </c:pt>
                <c:pt idx="387">
                  <c:v>-4.82924934476614E-3</c:v>
                </c:pt>
                <c:pt idx="388">
                  <c:v>-4.4751372188329697E-3</c:v>
                </c:pt>
                <c:pt idx="389">
                  <c:v>-4.11520432680845E-3</c:v>
                </c:pt>
                <c:pt idx="390">
                  <c:v>-3.7500986363738702E-3</c:v>
                </c:pt>
                <c:pt idx="391">
                  <c:v>-3.3804590348154302E-3</c:v>
                </c:pt>
                <c:pt idx="392">
                  <c:v>-3.00674233585596E-3</c:v>
                </c:pt>
                <c:pt idx="393">
                  <c:v>-2.6295813731849098E-3</c:v>
                </c:pt>
                <c:pt idx="394">
                  <c:v>-2.24938639439642E-3</c:v>
                </c:pt>
                <c:pt idx="395">
                  <c:v>-1.8666215473786001E-3</c:v>
                </c:pt>
                <c:pt idx="396">
                  <c:v>-1.48180569522082E-3</c:v>
                </c:pt>
                <c:pt idx="397">
                  <c:v>-1.0952667798846899E-3</c:v>
                </c:pt>
                <c:pt idx="398">
                  <c:v>-7.07489380147308E-4</c:v>
                </c:pt>
                <c:pt idx="399">
                  <c:v>-3.1871933606453202E-4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5186-40FE-9B37-58D4D77B30B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Bz zavjonice</c:v>
                </c:pt>
              </c:strCache>
            </c:strRef>
          </c:tx>
          <c:spPr>
            <a:ln w="19050" cap="rnd">
              <a:solidFill>
                <a:schemeClr val="tx2">
                  <a:lumMod val="40000"/>
                  <a:lumOff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Sheet1!$A$2:$A$401</c:f>
              <c:numCache>
                <c:formatCode>General</c:formatCode>
                <c:ptCount val="400"/>
                <c:pt idx="0">
                  <c:v>0</c:v>
                </c:pt>
                <c:pt idx="1">
                  <c:v>1.5707963267948967E-2</c:v>
                </c:pt>
                <c:pt idx="2">
                  <c:v>3.1415926535897934E-2</c:v>
                </c:pt>
                <c:pt idx="3">
                  <c:v>4.7123889803846901E-2</c:v>
                </c:pt>
                <c:pt idx="4">
                  <c:v>6.2831853071795868E-2</c:v>
                </c:pt>
                <c:pt idx="5">
                  <c:v>7.8539816339744828E-2</c:v>
                </c:pt>
                <c:pt idx="6">
                  <c:v>9.4247779607693788E-2</c:v>
                </c:pt>
                <c:pt idx="7">
                  <c:v>0.10995574287564275</c:v>
                </c:pt>
                <c:pt idx="8">
                  <c:v>0.12566370614359171</c:v>
                </c:pt>
                <c:pt idx="9">
                  <c:v>0.14137166941154067</c:v>
                </c:pt>
                <c:pt idx="10">
                  <c:v>0.15707963267948963</c:v>
                </c:pt>
                <c:pt idx="11">
                  <c:v>0.17278759594743859</c:v>
                </c:pt>
                <c:pt idx="12">
                  <c:v>0.18849555921538755</c:v>
                </c:pt>
                <c:pt idx="13">
                  <c:v>0.20420352248333651</c:v>
                </c:pt>
                <c:pt idx="14">
                  <c:v>0.21991148575128547</c:v>
                </c:pt>
                <c:pt idx="15">
                  <c:v>0.23561944901923443</c:v>
                </c:pt>
                <c:pt idx="16">
                  <c:v>0.25132741228718342</c:v>
                </c:pt>
                <c:pt idx="17">
                  <c:v>0.2670353755551324</c:v>
                </c:pt>
                <c:pt idx="18">
                  <c:v>0.28274333882308139</c:v>
                </c:pt>
                <c:pt idx="19">
                  <c:v>0.29845130209103038</c:v>
                </c:pt>
                <c:pt idx="20">
                  <c:v>0.31415926535897937</c:v>
                </c:pt>
                <c:pt idx="21">
                  <c:v>0.32986722862692835</c:v>
                </c:pt>
                <c:pt idx="22">
                  <c:v>0.34557519189487734</c:v>
                </c:pt>
                <c:pt idx="23">
                  <c:v>0.36128315516282633</c:v>
                </c:pt>
                <c:pt idx="24">
                  <c:v>0.37699111843077532</c:v>
                </c:pt>
                <c:pt idx="25">
                  <c:v>0.39269908169872431</c:v>
                </c:pt>
                <c:pt idx="26">
                  <c:v>0.40840704496667329</c:v>
                </c:pt>
                <c:pt idx="27">
                  <c:v>0.42411500823462228</c:v>
                </c:pt>
                <c:pt idx="28">
                  <c:v>0.43982297150257127</c:v>
                </c:pt>
                <c:pt idx="29">
                  <c:v>0.45553093477052026</c:v>
                </c:pt>
                <c:pt idx="30">
                  <c:v>0.47123889803846924</c:v>
                </c:pt>
                <c:pt idx="31">
                  <c:v>0.48694686130641823</c:v>
                </c:pt>
                <c:pt idx="32">
                  <c:v>0.50265482457436717</c:v>
                </c:pt>
                <c:pt idx="33">
                  <c:v>0.51836278784231615</c:v>
                </c:pt>
                <c:pt idx="34">
                  <c:v>0.53407075111026514</c:v>
                </c:pt>
                <c:pt idx="35">
                  <c:v>0.54977871437821413</c:v>
                </c:pt>
                <c:pt idx="36">
                  <c:v>0.56548667764616312</c:v>
                </c:pt>
                <c:pt idx="37">
                  <c:v>0.5811946409141121</c:v>
                </c:pt>
                <c:pt idx="38">
                  <c:v>0.59690260418206109</c:v>
                </c:pt>
                <c:pt idx="39">
                  <c:v>0.61261056745001008</c:v>
                </c:pt>
                <c:pt idx="40">
                  <c:v>0.62831853071795907</c:v>
                </c:pt>
                <c:pt idx="41">
                  <c:v>0.64402649398590806</c:v>
                </c:pt>
                <c:pt idx="42">
                  <c:v>0.65973445725385704</c:v>
                </c:pt>
                <c:pt idx="43">
                  <c:v>0.67544242052180603</c:v>
                </c:pt>
                <c:pt idx="44">
                  <c:v>0.69115038378975502</c:v>
                </c:pt>
                <c:pt idx="45">
                  <c:v>0.70685834705770401</c:v>
                </c:pt>
                <c:pt idx="46">
                  <c:v>0.72256631032565299</c:v>
                </c:pt>
                <c:pt idx="47">
                  <c:v>0.73827427359360198</c:v>
                </c:pt>
                <c:pt idx="48">
                  <c:v>0.75398223686155097</c:v>
                </c:pt>
                <c:pt idx="49">
                  <c:v>0.76969020012949996</c:v>
                </c:pt>
                <c:pt idx="50">
                  <c:v>0.78539816339744895</c:v>
                </c:pt>
                <c:pt idx="51">
                  <c:v>0.80110612666539793</c:v>
                </c:pt>
                <c:pt idx="52">
                  <c:v>0.81681408993334692</c:v>
                </c:pt>
                <c:pt idx="53">
                  <c:v>0.83252205320129591</c:v>
                </c:pt>
                <c:pt idx="54">
                  <c:v>0.8482300164692449</c:v>
                </c:pt>
                <c:pt idx="55">
                  <c:v>0.86393797973719388</c:v>
                </c:pt>
                <c:pt idx="56">
                  <c:v>0.87964594300514287</c:v>
                </c:pt>
                <c:pt idx="57">
                  <c:v>0.89535390627309186</c:v>
                </c:pt>
                <c:pt idx="58">
                  <c:v>0.91106186954104085</c:v>
                </c:pt>
                <c:pt idx="59">
                  <c:v>0.92676983280898984</c:v>
                </c:pt>
                <c:pt idx="60">
                  <c:v>0.94247779607693882</c:v>
                </c:pt>
                <c:pt idx="61">
                  <c:v>0.95818575934488781</c:v>
                </c:pt>
                <c:pt idx="62">
                  <c:v>0.9738937226128368</c:v>
                </c:pt>
                <c:pt idx="63">
                  <c:v>0.98960168588078579</c:v>
                </c:pt>
                <c:pt idx="64">
                  <c:v>1.0053096491487348</c:v>
                </c:pt>
                <c:pt idx="65">
                  <c:v>1.0210176124166837</c:v>
                </c:pt>
                <c:pt idx="66">
                  <c:v>1.0367255756846325</c:v>
                </c:pt>
                <c:pt idx="67">
                  <c:v>1.0524335389525814</c:v>
                </c:pt>
                <c:pt idx="68">
                  <c:v>1.0681415022205303</c:v>
                </c:pt>
                <c:pt idx="69">
                  <c:v>1.0838494654884792</c:v>
                </c:pt>
                <c:pt idx="70">
                  <c:v>1.099557428756428</c:v>
                </c:pt>
                <c:pt idx="71">
                  <c:v>1.1152653920243769</c:v>
                </c:pt>
                <c:pt idx="72">
                  <c:v>1.1309733552923258</c:v>
                </c:pt>
                <c:pt idx="73">
                  <c:v>1.1466813185602747</c:v>
                </c:pt>
                <c:pt idx="74">
                  <c:v>1.1623892818282235</c:v>
                </c:pt>
                <c:pt idx="75">
                  <c:v>1.1780972450961724</c:v>
                </c:pt>
                <c:pt idx="76">
                  <c:v>1.1938052083641213</c:v>
                </c:pt>
                <c:pt idx="77">
                  <c:v>1.2095131716320702</c:v>
                </c:pt>
                <c:pt idx="78">
                  <c:v>1.225221134900019</c:v>
                </c:pt>
                <c:pt idx="79">
                  <c:v>1.2409290981679679</c:v>
                </c:pt>
                <c:pt idx="80">
                  <c:v>1.2566370614359168</c:v>
                </c:pt>
                <c:pt idx="81">
                  <c:v>1.2723450247038657</c:v>
                </c:pt>
                <c:pt idx="82">
                  <c:v>1.2880529879718146</c:v>
                </c:pt>
                <c:pt idx="83">
                  <c:v>1.3037609512397634</c:v>
                </c:pt>
                <c:pt idx="84">
                  <c:v>1.3194689145077123</c:v>
                </c:pt>
                <c:pt idx="85">
                  <c:v>1.3351768777756612</c:v>
                </c:pt>
                <c:pt idx="86">
                  <c:v>1.3508848410436101</c:v>
                </c:pt>
                <c:pt idx="87">
                  <c:v>1.3665928043115589</c:v>
                </c:pt>
                <c:pt idx="88">
                  <c:v>1.3823007675795078</c:v>
                </c:pt>
                <c:pt idx="89">
                  <c:v>1.3980087308474567</c:v>
                </c:pt>
                <c:pt idx="90">
                  <c:v>1.4137166941154056</c:v>
                </c:pt>
                <c:pt idx="91">
                  <c:v>1.4294246573833544</c:v>
                </c:pt>
                <c:pt idx="92">
                  <c:v>1.4451326206513033</c:v>
                </c:pt>
                <c:pt idx="93">
                  <c:v>1.4608405839192522</c:v>
                </c:pt>
                <c:pt idx="94">
                  <c:v>1.4765485471872011</c:v>
                </c:pt>
                <c:pt idx="95">
                  <c:v>1.49225651045515</c:v>
                </c:pt>
                <c:pt idx="96">
                  <c:v>1.5079644737230988</c:v>
                </c:pt>
                <c:pt idx="97">
                  <c:v>1.5236724369910477</c:v>
                </c:pt>
                <c:pt idx="98">
                  <c:v>1.5393804002589966</c:v>
                </c:pt>
                <c:pt idx="99">
                  <c:v>1.5550883635269455</c:v>
                </c:pt>
                <c:pt idx="100">
                  <c:v>1.5707963267948943</c:v>
                </c:pt>
                <c:pt idx="101">
                  <c:v>1.5865042900628432</c:v>
                </c:pt>
                <c:pt idx="102">
                  <c:v>1.6022122533307921</c:v>
                </c:pt>
                <c:pt idx="103">
                  <c:v>1.617920216598741</c:v>
                </c:pt>
                <c:pt idx="104">
                  <c:v>1.6336281798666898</c:v>
                </c:pt>
                <c:pt idx="105">
                  <c:v>1.6493361431346387</c:v>
                </c:pt>
                <c:pt idx="106">
                  <c:v>1.6650441064025876</c:v>
                </c:pt>
                <c:pt idx="107">
                  <c:v>1.6807520696705365</c:v>
                </c:pt>
                <c:pt idx="108">
                  <c:v>1.6964600329384854</c:v>
                </c:pt>
                <c:pt idx="109">
                  <c:v>1.7121679962064342</c:v>
                </c:pt>
                <c:pt idx="110">
                  <c:v>1.7278759594743831</c:v>
                </c:pt>
                <c:pt idx="111">
                  <c:v>1.743583922742332</c:v>
                </c:pt>
                <c:pt idx="112">
                  <c:v>1.7592918860102809</c:v>
                </c:pt>
                <c:pt idx="113">
                  <c:v>1.7749998492782297</c:v>
                </c:pt>
                <c:pt idx="114">
                  <c:v>1.7907078125461786</c:v>
                </c:pt>
                <c:pt idx="115">
                  <c:v>1.8064157758141275</c:v>
                </c:pt>
                <c:pt idx="116">
                  <c:v>1.8221237390820764</c:v>
                </c:pt>
                <c:pt idx="117">
                  <c:v>1.8378317023500252</c:v>
                </c:pt>
                <c:pt idx="118">
                  <c:v>1.8535396656179741</c:v>
                </c:pt>
                <c:pt idx="119">
                  <c:v>1.869247628885923</c:v>
                </c:pt>
                <c:pt idx="120">
                  <c:v>1.8849555921538719</c:v>
                </c:pt>
                <c:pt idx="121">
                  <c:v>1.9006635554218207</c:v>
                </c:pt>
                <c:pt idx="122">
                  <c:v>1.9163715186897696</c:v>
                </c:pt>
                <c:pt idx="123">
                  <c:v>1.9320794819577185</c:v>
                </c:pt>
                <c:pt idx="124">
                  <c:v>1.9477874452256674</c:v>
                </c:pt>
                <c:pt idx="125">
                  <c:v>1.9634954084936163</c:v>
                </c:pt>
                <c:pt idx="126">
                  <c:v>1.9792033717615651</c:v>
                </c:pt>
                <c:pt idx="127">
                  <c:v>1.994911335029514</c:v>
                </c:pt>
                <c:pt idx="128">
                  <c:v>2.0106192982974629</c:v>
                </c:pt>
                <c:pt idx="129">
                  <c:v>2.0263272615654118</c:v>
                </c:pt>
                <c:pt idx="130">
                  <c:v>2.0420352248333606</c:v>
                </c:pt>
                <c:pt idx="131">
                  <c:v>2.0577431881013095</c:v>
                </c:pt>
                <c:pt idx="132">
                  <c:v>2.0734511513692584</c:v>
                </c:pt>
                <c:pt idx="133">
                  <c:v>2.0891591146372073</c:v>
                </c:pt>
                <c:pt idx="134">
                  <c:v>2.1048670779051561</c:v>
                </c:pt>
                <c:pt idx="135">
                  <c:v>2.120575041173105</c:v>
                </c:pt>
                <c:pt idx="136">
                  <c:v>2.1362830044410539</c:v>
                </c:pt>
                <c:pt idx="137">
                  <c:v>2.1519909677090028</c:v>
                </c:pt>
                <c:pt idx="138">
                  <c:v>2.1676989309769517</c:v>
                </c:pt>
                <c:pt idx="139">
                  <c:v>2.1834068942449005</c:v>
                </c:pt>
                <c:pt idx="140">
                  <c:v>2.1991148575128494</c:v>
                </c:pt>
                <c:pt idx="141">
                  <c:v>2.2148228207807983</c:v>
                </c:pt>
                <c:pt idx="142">
                  <c:v>2.2305307840487472</c:v>
                </c:pt>
                <c:pt idx="143">
                  <c:v>2.246238747316696</c:v>
                </c:pt>
                <c:pt idx="144">
                  <c:v>2.2619467105846449</c:v>
                </c:pt>
                <c:pt idx="145">
                  <c:v>2.2776546738525938</c:v>
                </c:pt>
                <c:pt idx="146">
                  <c:v>2.2933626371205427</c:v>
                </c:pt>
                <c:pt idx="147">
                  <c:v>2.3090706003884915</c:v>
                </c:pt>
                <c:pt idx="148">
                  <c:v>2.3247785636564404</c:v>
                </c:pt>
                <c:pt idx="149">
                  <c:v>2.3404865269243893</c:v>
                </c:pt>
                <c:pt idx="150">
                  <c:v>2.3561944901923382</c:v>
                </c:pt>
                <c:pt idx="151">
                  <c:v>2.3719024534602871</c:v>
                </c:pt>
                <c:pt idx="152">
                  <c:v>2.3876104167282359</c:v>
                </c:pt>
                <c:pt idx="153">
                  <c:v>2.4033183799961848</c:v>
                </c:pt>
                <c:pt idx="154">
                  <c:v>2.4190263432641337</c:v>
                </c:pt>
                <c:pt idx="155">
                  <c:v>2.4347343065320826</c:v>
                </c:pt>
                <c:pt idx="156">
                  <c:v>2.4504422698000314</c:v>
                </c:pt>
                <c:pt idx="157">
                  <c:v>2.4661502330679803</c:v>
                </c:pt>
                <c:pt idx="158">
                  <c:v>2.4818581963359292</c:v>
                </c:pt>
                <c:pt idx="159">
                  <c:v>2.4975661596038781</c:v>
                </c:pt>
                <c:pt idx="160">
                  <c:v>2.5132741228718269</c:v>
                </c:pt>
                <c:pt idx="161">
                  <c:v>2.5289820861397758</c:v>
                </c:pt>
                <c:pt idx="162">
                  <c:v>2.5446900494077247</c:v>
                </c:pt>
                <c:pt idx="163">
                  <c:v>2.5603980126756736</c:v>
                </c:pt>
                <c:pt idx="164">
                  <c:v>2.5761059759436225</c:v>
                </c:pt>
                <c:pt idx="165">
                  <c:v>2.5918139392115713</c:v>
                </c:pt>
                <c:pt idx="166">
                  <c:v>2.6075219024795202</c:v>
                </c:pt>
                <c:pt idx="167">
                  <c:v>2.6232298657474691</c:v>
                </c:pt>
                <c:pt idx="168">
                  <c:v>2.638937829015418</c:v>
                </c:pt>
                <c:pt idx="169">
                  <c:v>2.6546457922833668</c:v>
                </c:pt>
                <c:pt idx="170">
                  <c:v>2.6703537555513157</c:v>
                </c:pt>
                <c:pt idx="171">
                  <c:v>2.6860617188192646</c:v>
                </c:pt>
                <c:pt idx="172">
                  <c:v>2.7017696820872135</c:v>
                </c:pt>
                <c:pt idx="173">
                  <c:v>2.7174776453551623</c:v>
                </c:pt>
                <c:pt idx="174">
                  <c:v>2.7331856086231112</c:v>
                </c:pt>
                <c:pt idx="175">
                  <c:v>2.7488935718910601</c:v>
                </c:pt>
                <c:pt idx="176">
                  <c:v>2.764601535159009</c:v>
                </c:pt>
                <c:pt idx="177">
                  <c:v>2.7803094984269578</c:v>
                </c:pt>
                <c:pt idx="178">
                  <c:v>2.7960174616949067</c:v>
                </c:pt>
                <c:pt idx="179">
                  <c:v>2.8117254249628556</c:v>
                </c:pt>
                <c:pt idx="180">
                  <c:v>2.8274333882308045</c:v>
                </c:pt>
                <c:pt idx="181">
                  <c:v>2.8431413514987534</c:v>
                </c:pt>
                <c:pt idx="182">
                  <c:v>2.8588493147667022</c:v>
                </c:pt>
                <c:pt idx="183">
                  <c:v>2.8745572780346511</c:v>
                </c:pt>
                <c:pt idx="184">
                  <c:v>2.8902652413026</c:v>
                </c:pt>
                <c:pt idx="185">
                  <c:v>2.9059732045705489</c:v>
                </c:pt>
                <c:pt idx="186">
                  <c:v>2.9216811678384977</c:v>
                </c:pt>
                <c:pt idx="187">
                  <c:v>2.9373891311064466</c:v>
                </c:pt>
                <c:pt idx="188">
                  <c:v>2.9530970943743955</c:v>
                </c:pt>
                <c:pt idx="189">
                  <c:v>2.9688050576423444</c:v>
                </c:pt>
                <c:pt idx="190">
                  <c:v>2.9845130209102932</c:v>
                </c:pt>
                <c:pt idx="191">
                  <c:v>3.0002209841782421</c:v>
                </c:pt>
                <c:pt idx="192">
                  <c:v>3.015928947446191</c:v>
                </c:pt>
                <c:pt idx="193">
                  <c:v>3.0316369107141399</c:v>
                </c:pt>
                <c:pt idx="194">
                  <c:v>3.0473448739820888</c:v>
                </c:pt>
                <c:pt idx="195">
                  <c:v>3.0630528372500376</c:v>
                </c:pt>
                <c:pt idx="196">
                  <c:v>3.0787608005179865</c:v>
                </c:pt>
                <c:pt idx="197">
                  <c:v>3.0944687637859354</c:v>
                </c:pt>
                <c:pt idx="198">
                  <c:v>3.1101767270538843</c:v>
                </c:pt>
                <c:pt idx="199">
                  <c:v>3.1258846903218331</c:v>
                </c:pt>
                <c:pt idx="200">
                  <c:v>3.141592653589782</c:v>
                </c:pt>
                <c:pt idx="201">
                  <c:v>3.1573006168577309</c:v>
                </c:pt>
                <c:pt idx="202">
                  <c:v>3.1730085801256798</c:v>
                </c:pt>
                <c:pt idx="203">
                  <c:v>3.1887165433936286</c:v>
                </c:pt>
                <c:pt idx="204">
                  <c:v>3.2044245066615775</c:v>
                </c:pt>
                <c:pt idx="205">
                  <c:v>3.2201324699295264</c:v>
                </c:pt>
                <c:pt idx="206">
                  <c:v>3.2358404331974753</c:v>
                </c:pt>
                <c:pt idx="207">
                  <c:v>3.2515483964654242</c:v>
                </c:pt>
                <c:pt idx="208">
                  <c:v>3.267256359733373</c:v>
                </c:pt>
                <c:pt idx="209">
                  <c:v>3.2829643230013219</c:v>
                </c:pt>
                <c:pt idx="210">
                  <c:v>3.2986722862692708</c:v>
                </c:pt>
                <c:pt idx="211">
                  <c:v>3.3143802495372197</c:v>
                </c:pt>
                <c:pt idx="212">
                  <c:v>3.3300882128051685</c:v>
                </c:pt>
                <c:pt idx="213">
                  <c:v>3.3457961760731174</c:v>
                </c:pt>
                <c:pt idx="214">
                  <c:v>3.3615041393410663</c:v>
                </c:pt>
                <c:pt idx="215">
                  <c:v>3.3772121026090152</c:v>
                </c:pt>
                <c:pt idx="216">
                  <c:v>3.392920065876964</c:v>
                </c:pt>
                <c:pt idx="217">
                  <c:v>3.4086280291449129</c:v>
                </c:pt>
                <c:pt idx="218">
                  <c:v>3.4243359924128618</c:v>
                </c:pt>
                <c:pt idx="219">
                  <c:v>3.4400439556808107</c:v>
                </c:pt>
                <c:pt idx="220">
                  <c:v>3.4557519189487595</c:v>
                </c:pt>
                <c:pt idx="221">
                  <c:v>3.4714598822167084</c:v>
                </c:pt>
                <c:pt idx="222">
                  <c:v>3.4871678454846573</c:v>
                </c:pt>
                <c:pt idx="223">
                  <c:v>3.5028758087526062</c:v>
                </c:pt>
                <c:pt idx="224">
                  <c:v>3.5185837720205551</c:v>
                </c:pt>
                <c:pt idx="225">
                  <c:v>3.5342917352885039</c:v>
                </c:pt>
                <c:pt idx="226">
                  <c:v>3.5499996985564528</c:v>
                </c:pt>
                <c:pt idx="227">
                  <c:v>3.5657076618244017</c:v>
                </c:pt>
                <c:pt idx="228">
                  <c:v>3.5814156250923506</c:v>
                </c:pt>
                <c:pt idx="229">
                  <c:v>3.5971235883602994</c:v>
                </c:pt>
                <c:pt idx="230">
                  <c:v>3.6128315516282483</c:v>
                </c:pt>
                <c:pt idx="231">
                  <c:v>3.6285395148961972</c:v>
                </c:pt>
                <c:pt idx="232">
                  <c:v>3.6442474781641461</c:v>
                </c:pt>
                <c:pt idx="233">
                  <c:v>3.6599554414320949</c:v>
                </c:pt>
                <c:pt idx="234">
                  <c:v>3.6756634047000438</c:v>
                </c:pt>
                <c:pt idx="235">
                  <c:v>3.6913713679679927</c:v>
                </c:pt>
                <c:pt idx="236">
                  <c:v>3.7070793312359416</c:v>
                </c:pt>
                <c:pt idx="237">
                  <c:v>3.7227872945038905</c:v>
                </c:pt>
                <c:pt idx="238">
                  <c:v>3.7384952577718393</c:v>
                </c:pt>
                <c:pt idx="239">
                  <c:v>3.7542032210397882</c:v>
                </c:pt>
                <c:pt idx="240">
                  <c:v>3.7699111843077371</c:v>
                </c:pt>
                <c:pt idx="241">
                  <c:v>3.785619147575686</c:v>
                </c:pt>
                <c:pt idx="242">
                  <c:v>3.8013271108436348</c:v>
                </c:pt>
                <c:pt idx="243">
                  <c:v>3.8170350741115837</c:v>
                </c:pt>
                <c:pt idx="244">
                  <c:v>3.8327430373795326</c:v>
                </c:pt>
                <c:pt idx="245">
                  <c:v>3.8484510006474815</c:v>
                </c:pt>
                <c:pt idx="246">
                  <c:v>3.8641589639154303</c:v>
                </c:pt>
                <c:pt idx="247">
                  <c:v>3.8798669271833792</c:v>
                </c:pt>
                <c:pt idx="248">
                  <c:v>3.8955748904513281</c:v>
                </c:pt>
                <c:pt idx="249">
                  <c:v>3.911282853719277</c:v>
                </c:pt>
                <c:pt idx="250">
                  <c:v>3.9269908169872259</c:v>
                </c:pt>
                <c:pt idx="251">
                  <c:v>3.9426987802551747</c:v>
                </c:pt>
                <c:pt idx="252">
                  <c:v>3.9584067435231236</c:v>
                </c:pt>
                <c:pt idx="253">
                  <c:v>3.9741147067910725</c:v>
                </c:pt>
                <c:pt idx="254">
                  <c:v>3.9898226700590214</c:v>
                </c:pt>
                <c:pt idx="255">
                  <c:v>4.0055306333269707</c:v>
                </c:pt>
                <c:pt idx="256">
                  <c:v>4.0212385965949196</c:v>
                </c:pt>
                <c:pt idx="257">
                  <c:v>4.0369465598628684</c:v>
                </c:pt>
                <c:pt idx="258">
                  <c:v>4.0526545231308173</c:v>
                </c:pt>
                <c:pt idx="259">
                  <c:v>4.0683624863987662</c:v>
                </c:pt>
                <c:pt idx="260">
                  <c:v>4.0840704496667151</c:v>
                </c:pt>
                <c:pt idx="261">
                  <c:v>4.0997784129346639</c:v>
                </c:pt>
                <c:pt idx="262">
                  <c:v>4.1154863762026128</c:v>
                </c:pt>
                <c:pt idx="263">
                  <c:v>4.1311943394705617</c:v>
                </c:pt>
                <c:pt idx="264">
                  <c:v>4.1469023027385106</c:v>
                </c:pt>
                <c:pt idx="265">
                  <c:v>4.1626102660064594</c:v>
                </c:pt>
                <c:pt idx="266">
                  <c:v>4.1783182292744083</c:v>
                </c:pt>
                <c:pt idx="267">
                  <c:v>4.1940261925423572</c:v>
                </c:pt>
                <c:pt idx="268">
                  <c:v>4.2097341558103061</c:v>
                </c:pt>
                <c:pt idx="269">
                  <c:v>4.225442119078255</c:v>
                </c:pt>
                <c:pt idx="270">
                  <c:v>4.2411500823462038</c:v>
                </c:pt>
                <c:pt idx="271">
                  <c:v>4.2568580456141527</c:v>
                </c:pt>
                <c:pt idx="272">
                  <c:v>4.2725660088821016</c:v>
                </c:pt>
                <c:pt idx="273">
                  <c:v>4.2882739721500505</c:v>
                </c:pt>
                <c:pt idx="274">
                  <c:v>4.3039819354179993</c:v>
                </c:pt>
                <c:pt idx="275">
                  <c:v>4.3196898986859482</c:v>
                </c:pt>
                <c:pt idx="276">
                  <c:v>4.3353978619538971</c:v>
                </c:pt>
                <c:pt idx="277">
                  <c:v>4.351105825221846</c:v>
                </c:pt>
                <c:pt idx="278">
                  <c:v>4.3668137884897948</c:v>
                </c:pt>
                <c:pt idx="279">
                  <c:v>4.3825217517577437</c:v>
                </c:pt>
                <c:pt idx="280">
                  <c:v>4.3982297150256926</c:v>
                </c:pt>
                <c:pt idx="281">
                  <c:v>4.4139376782936415</c:v>
                </c:pt>
                <c:pt idx="282">
                  <c:v>4.4296456415615904</c:v>
                </c:pt>
                <c:pt idx="283">
                  <c:v>4.4453536048295392</c:v>
                </c:pt>
                <c:pt idx="284">
                  <c:v>4.4610615680974881</c:v>
                </c:pt>
                <c:pt idx="285">
                  <c:v>4.476769531365437</c:v>
                </c:pt>
                <c:pt idx="286">
                  <c:v>4.4924774946333859</c:v>
                </c:pt>
                <c:pt idx="287">
                  <c:v>4.5081854579013347</c:v>
                </c:pt>
                <c:pt idx="288">
                  <c:v>4.5238934211692836</c:v>
                </c:pt>
                <c:pt idx="289">
                  <c:v>4.5396013844372325</c:v>
                </c:pt>
                <c:pt idx="290">
                  <c:v>4.5553093477051814</c:v>
                </c:pt>
                <c:pt idx="291">
                  <c:v>4.5710173109731302</c:v>
                </c:pt>
                <c:pt idx="292">
                  <c:v>4.5867252742410791</c:v>
                </c:pt>
                <c:pt idx="293">
                  <c:v>4.602433237509028</c:v>
                </c:pt>
                <c:pt idx="294">
                  <c:v>4.6181412007769769</c:v>
                </c:pt>
                <c:pt idx="295">
                  <c:v>4.6338491640449258</c:v>
                </c:pt>
                <c:pt idx="296">
                  <c:v>4.6495571273128746</c:v>
                </c:pt>
                <c:pt idx="297">
                  <c:v>4.6652650905808235</c:v>
                </c:pt>
                <c:pt idx="298">
                  <c:v>4.6809730538487724</c:v>
                </c:pt>
                <c:pt idx="299">
                  <c:v>4.6966810171167213</c:v>
                </c:pt>
                <c:pt idx="300">
                  <c:v>4.7123889803846701</c:v>
                </c:pt>
                <c:pt idx="301">
                  <c:v>4.728096943652619</c:v>
                </c:pt>
                <c:pt idx="302">
                  <c:v>4.7438049069205679</c:v>
                </c:pt>
                <c:pt idx="303">
                  <c:v>4.7595128701885168</c:v>
                </c:pt>
                <c:pt idx="304">
                  <c:v>4.7752208334564656</c:v>
                </c:pt>
                <c:pt idx="305">
                  <c:v>4.7909287967244145</c:v>
                </c:pt>
                <c:pt idx="306">
                  <c:v>4.8066367599923634</c:v>
                </c:pt>
                <c:pt idx="307">
                  <c:v>4.8223447232603123</c:v>
                </c:pt>
                <c:pt idx="308">
                  <c:v>4.8380526865282611</c:v>
                </c:pt>
                <c:pt idx="309">
                  <c:v>4.85376064979621</c:v>
                </c:pt>
                <c:pt idx="310">
                  <c:v>4.8694686130641589</c:v>
                </c:pt>
                <c:pt idx="311">
                  <c:v>4.8851765763321078</c:v>
                </c:pt>
                <c:pt idx="312">
                  <c:v>4.9008845396000567</c:v>
                </c:pt>
                <c:pt idx="313">
                  <c:v>4.9165925028680055</c:v>
                </c:pt>
                <c:pt idx="314">
                  <c:v>4.9323004661359544</c:v>
                </c:pt>
                <c:pt idx="315">
                  <c:v>4.9480084294039033</c:v>
                </c:pt>
                <c:pt idx="316">
                  <c:v>4.9637163926718522</c:v>
                </c:pt>
                <c:pt idx="317">
                  <c:v>4.979424355939801</c:v>
                </c:pt>
                <c:pt idx="318">
                  <c:v>4.9951323192077499</c:v>
                </c:pt>
                <c:pt idx="319">
                  <c:v>5.0108402824756988</c:v>
                </c:pt>
                <c:pt idx="320">
                  <c:v>5.0265482457436477</c:v>
                </c:pt>
                <c:pt idx="321">
                  <c:v>5.0422562090115965</c:v>
                </c:pt>
                <c:pt idx="322">
                  <c:v>5.0579641722795454</c:v>
                </c:pt>
                <c:pt idx="323">
                  <c:v>5.0736721355474943</c:v>
                </c:pt>
                <c:pt idx="324">
                  <c:v>5.0893800988154432</c:v>
                </c:pt>
                <c:pt idx="325">
                  <c:v>5.1050880620833921</c:v>
                </c:pt>
                <c:pt idx="326">
                  <c:v>5.1207960253513409</c:v>
                </c:pt>
                <c:pt idx="327">
                  <c:v>5.1365039886192898</c:v>
                </c:pt>
                <c:pt idx="328">
                  <c:v>5.1522119518872387</c:v>
                </c:pt>
                <c:pt idx="329">
                  <c:v>5.1679199151551876</c:v>
                </c:pt>
                <c:pt idx="330">
                  <c:v>5.1836278784231364</c:v>
                </c:pt>
                <c:pt idx="331">
                  <c:v>5.1993358416910853</c:v>
                </c:pt>
                <c:pt idx="332">
                  <c:v>5.2150438049590342</c:v>
                </c:pt>
                <c:pt idx="333">
                  <c:v>5.2307517682269831</c:v>
                </c:pt>
                <c:pt idx="334">
                  <c:v>5.2464597314949319</c:v>
                </c:pt>
                <c:pt idx="335">
                  <c:v>5.2621676947628808</c:v>
                </c:pt>
                <c:pt idx="336">
                  <c:v>5.2778756580308297</c:v>
                </c:pt>
                <c:pt idx="337">
                  <c:v>5.2935836212987786</c:v>
                </c:pt>
                <c:pt idx="338">
                  <c:v>5.3092915845667275</c:v>
                </c:pt>
                <c:pt idx="339">
                  <c:v>5.3249995478346763</c:v>
                </c:pt>
                <c:pt idx="340">
                  <c:v>5.3407075111026252</c:v>
                </c:pt>
                <c:pt idx="341">
                  <c:v>5.3564154743705741</c:v>
                </c:pt>
                <c:pt idx="342">
                  <c:v>5.372123437638523</c:v>
                </c:pt>
                <c:pt idx="343">
                  <c:v>5.3878314009064718</c:v>
                </c:pt>
                <c:pt idx="344">
                  <c:v>5.4035393641744207</c:v>
                </c:pt>
                <c:pt idx="345">
                  <c:v>5.4192473274423696</c:v>
                </c:pt>
                <c:pt idx="346">
                  <c:v>5.4349552907103185</c:v>
                </c:pt>
                <c:pt idx="347">
                  <c:v>5.4506632539782673</c:v>
                </c:pt>
                <c:pt idx="348">
                  <c:v>5.4663712172462162</c:v>
                </c:pt>
                <c:pt idx="349">
                  <c:v>5.4820791805141651</c:v>
                </c:pt>
                <c:pt idx="350">
                  <c:v>5.497787143782114</c:v>
                </c:pt>
                <c:pt idx="351">
                  <c:v>5.5134951070500628</c:v>
                </c:pt>
                <c:pt idx="352">
                  <c:v>5.5292030703180117</c:v>
                </c:pt>
                <c:pt idx="353">
                  <c:v>5.5449110335859606</c:v>
                </c:pt>
                <c:pt idx="354">
                  <c:v>5.5606189968539095</c:v>
                </c:pt>
                <c:pt idx="355">
                  <c:v>5.5763269601218584</c:v>
                </c:pt>
                <c:pt idx="356">
                  <c:v>5.5920349233898072</c:v>
                </c:pt>
                <c:pt idx="357">
                  <c:v>5.6077428866577561</c:v>
                </c:pt>
                <c:pt idx="358">
                  <c:v>5.623450849925705</c:v>
                </c:pt>
                <c:pt idx="359">
                  <c:v>5.6391588131936539</c:v>
                </c:pt>
                <c:pt idx="360">
                  <c:v>5.6548667764616027</c:v>
                </c:pt>
                <c:pt idx="361">
                  <c:v>5.6705747397295516</c:v>
                </c:pt>
                <c:pt idx="362">
                  <c:v>5.6862827029975005</c:v>
                </c:pt>
                <c:pt idx="363">
                  <c:v>5.7019906662654494</c:v>
                </c:pt>
                <c:pt idx="364">
                  <c:v>5.7176986295333982</c:v>
                </c:pt>
                <c:pt idx="365">
                  <c:v>5.7334065928013471</c:v>
                </c:pt>
                <c:pt idx="366">
                  <c:v>5.749114556069296</c:v>
                </c:pt>
                <c:pt idx="367">
                  <c:v>5.7648225193372449</c:v>
                </c:pt>
                <c:pt idx="368">
                  <c:v>5.7805304826051938</c:v>
                </c:pt>
                <c:pt idx="369">
                  <c:v>5.7962384458731426</c:v>
                </c:pt>
                <c:pt idx="370">
                  <c:v>5.8119464091410915</c:v>
                </c:pt>
                <c:pt idx="371">
                  <c:v>5.8276543724090404</c:v>
                </c:pt>
                <c:pt idx="372">
                  <c:v>5.8433623356769893</c:v>
                </c:pt>
                <c:pt idx="373">
                  <c:v>5.8590702989449381</c:v>
                </c:pt>
                <c:pt idx="374">
                  <c:v>5.874778262212887</c:v>
                </c:pt>
                <c:pt idx="375">
                  <c:v>5.8904862254808359</c:v>
                </c:pt>
                <c:pt idx="376">
                  <c:v>5.9061941887487848</c:v>
                </c:pt>
                <c:pt idx="377">
                  <c:v>5.9219021520167336</c:v>
                </c:pt>
                <c:pt idx="378">
                  <c:v>5.9376101152846825</c:v>
                </c:pt>
                <c:pt idx="379">
                  <c:v>5.9533180785526314</c:v>
                </c:pt>
                <c:pt idx="380">
                  <c:v>5.9690260418205803</c:v>
                </c:pt>
                <c:pt idx="381">
                  <c:v>5.9847340050885292</c:v>
                </c:pt>
                <c:pt idx="382">
                  <c:v>6.000441968356478</c:v>
                </c:pt>
                <c:pt idx="383">
                  <c:v>6.0161499316244269</c:v>
                </c:pt>
                <c:pt idx="384">
                  <c:v>6.0318578948923758</c:v>
                </c:pt>
                <c:pt idx="385">
                  <c:v>6.0475658581603247</c:v>
                </c:pt>
                <c:pt idx="386">
                  <c:v>6.0632738214282735</c:v>
                </c:pt>
                <c:pt idx="387">
                  <c:v>6.0789817846962224</c:v>
                </c:pt>
                <c:pt idx="388">
                  <c:v>6.0946897479641713</c:v>
                </c:pt>
                <c:pt idx="389">
                  <c:v>6.1103977112321202</c:v>
                </c:pt>
                <c:pt idx="390">
                  <c:v>6.126105674500069</c:v>
                </c:pt>
                <c:pt idx="391">
                  <c:v>6.1418136377680179</c:v>
                </c:pt>
                <c:pt idx="392">
                  <c:v>6.1575216010359668</c:v>
                </c:pt>
                <c:pt idx="393">
                  <c:v>6.1732295643039157</c:v>
                </c:pt>
                <c:pt idx="394">
                  <c:v>6.1889375275718645</c:v>
                </c:pt>
                <c:pt idx="395">
                  <c:v>6.2046454908398134</c:v>
                </c:pt>
                <c:pt idx="396">
                  <c:v>6.2203534541077623</c:v>
                </c:pt>
                <c:pt idx="397">
                  <c:v>6.2360614173757112</c:v>
                </c:pt>
                <c:pt idx="398">
                  <c:v>6.2517693806436601</c:v>
                </c:pt>
                <c:pt idx="399">
                  <c:v>6.2674773439116089</c:v>
                </c:pt>
              </c:numCache>
            </c:numRef>
          </c:xVal>
          <c:yVal>
            <c:numRef>
              <c:f>Sheet1!$D$2:$D$401</c:f>
              <c:numCache>
                <c:formatCode>General</c:formatCode>
                <c:ptCount val="400"/>
                <c:pt idx="0">
                  <c:v>5.51937613636255E-3</c:v>
                </c:pt>
                <c:pt idx="1">
                  <c:v>5.5179586634039801E-3</c:v>
                </c:pt>
                <c:pt idx="2">
                  <c:v>5.5137081071734402E-3</c:v>
                </c:pt>
                <c:pt idx="3">
                  <c:v>5.5066128261387296E-3</c:v>
                </c:pt>
                <c:pt idx="4">
                  <c:v>5.4966369643807403E-3</c:v>
                </c:pt>
                <c:pt idx="5">
                  <c:v>5.4837521165609299E-3</c:v>
                </c:pt>
                <c:pt idx="6">
                  <c:v>5.4679010063409797E-3</c:v>
                </c:pt>
                <c:pt idx="7">
                  <c:v>5.44903054833412E-3</c:v>
                </c:pt>
                <c:pt idx="8">
                  <c:v>5.4270708933472599E-3</c:v>
                </c:pt>
                <c:pt idx="9">
                  <c:v>5.4019419476389798E-3</c:v>
                </c:pt>
                <c:pt idx="10">
                  <c:v>5.3735496476292601E-3</c:v>
                </c:pt>
                <c:pt idx="11">
                  <c:v>5.3417957387864503E-3</c:v>
                </c:pt>
                <c:pt idx="12">
                  <c:v>5.3065703250467699E-3</c:v>
                </c:pt>
                <c:pt idx="13">
                  <c:v>5.2677528001368002E-3</c:v>
                </c:pt>
                <c:pt idx="14">
                  <c:v>5.2252067252993497E-3</c:v>
                </c:pt>
                <c:pt idx="15">
                  <c:v>5.1787965930998299E-3</c:v>
                </c:pt>
                <c:pt idx="16">
                  <c:v>5.1283733919262799E-3</c:v>
                </c:pt>
                <c:pt idx="17">
                  <c:v>5.0737787969410402E-3</c:v>
                </c:pt>
                <c:pt idx="18">
                  <c:v>5.0148535519838298E-3</c:v>
                </c:pt>
                <c:pt idx="19">
                  <c:v>4.9514225684106298E-3</c:v>
                </c:pt>
                <c:pt idx="20">
                  <c:v>4.8833140172064296E-3</c:v>
                </c:pt>
                <c:pt idx="21">
                  <c:v>4.8103542067110504E-3</c:v>
                </c:pt>
                <c:pt idx="22">
                  <c:v>4.7323619946837399E-3</c:v>
                </c:pt>
                <c:pt idx="23">
                  <c:v>4.6491520479321402E-3</c:v>
                </c:pt>
                <c:pt idx="24">
                  <c:v>4.5605576597154097E-3</c:v>
                </c:pt>
                <c:pt idx="25">
                  <c:v>4.4664009474217796E-3</c:v>
                </c:pt>
                <c:pt idx="26">
                  <c:v>4.3665217235684299E-3</c:v>
                </c:pt>
                <c:pt idx="27">
                  <c:v>4.2607616633176804E-3</c:v>
                </c:pt>
                <c:pt idx="28">
                  <c:v>4.1489806026220304E-3</c:v>
                </c:pt>
                <c:pt idx="29">
                  <c:v>4.0310546755790702E-3</c:v>
                </c:pt>
                <c:pt idx="30">
                  <c:v>3.9068763144314202E-3</c:v>
                </c:pt>
                <c:pt idx="31">
                  <c:v>3.7763679865747599E-3</c:v>
                </c:pt>
                <c:pt idx="32">
                  <c:v>3.6394812632352101E-3</c:v>
                </c:pt>
                <c:pt idx="33">
                  <c:v>3.4961942583322499E-3</c:v>
                </c:pt>
                <c:pt idx="34">
                  <c:v>3.3465370070189199E-3</c:v>
                </c:pt>
                <c:pt idx="35">
                  <c:v>3.1905849464237599E-3</c:v>
                </c:pt>
                <c:pt idx="36">
                  <c:v>3.0284731183201001E-3</c:v>
                </c:pt>
                <c:pt idx="37">
                  <c:v>2.8604017570614802E-3</c:v>
                </c:pt>
                <c:pt idx="38">
                  <c:v>2.6866528205573498E-3</c:v>
                </c:pt>
                <c:pt idx="39">
                  <c:v>2.5076053570955901E-3</c:v>
                </c:pt>
                <c:pt idx="40">
                  <c:v>2.3237382993102E-3</c:v>
                </c:pt>
                <c:pt idx="41">
                  <c:v>2.1356595680117598E-3</c:v>
                </c:pt>
                <c:pt idx="42">
                  <c:v>1.94410607218742E-3</c:v>
                </c:pt>
                <c:pt idx="43">
                  <c:v>1.7499643145129E-3</c:v>
                </c:pt>
                <c:pt idx="44">
                  <c:v>1.55426969286054E-3</c:v>
                </c:pt>
                <c:pt idx="45">
                  <c:v>1.35821010917425E-3</c:v>
                </c:pt>
                <c:pt idx="46">
                  <c:v>1.1631068773567601E-3</c:v>
                </c:pt>
                <c:pt idx="47">
                  <c:v>9.7038602689281095E-4</c:v>
                </c:pt>
                <c:pt idx="48">
                  <c:v>7.8152766218408899E-4</c:v>
                </c:pt>
                <c:pt idx="49">
                  <c:v>5.9800688177347205E-4</c:v>
                </c:pt>
                <c:pt idx="50">
                  <c:v>4.21201286371797E-4</c:v>
                </c:pt>
                <c:pt idx="51">
                  <c:v>2.52316822297871E-4</c:v>
                </c:pt>
                <c:pt idx="52">
                  <c:v>9.2322850832715996E-5</c:v>
                </c:pt>
                <c:pt idx="53">
                  <c:v>-5.8097684814128998E-5</c:v>
                </c:pt>
                <c:pt idx="54">
                  <c:v>-1.9855168648064101E-4</c:v>
                </c:pt>
                <c:pt idx="55">
                  <c:v>-3.2892523449845601E-4</c:v>
                </c:pt>
                <c:pt idx="56">
                  <c:v>-4.4934105244465199E-4</c:v>
                </c:pt>
                <c:pt idx="57">
                  <c:v>-5.6010374100878802E-4</c:v>
                </c:pt>
                <c:pt idx="58">
                  <c:v>-6.6165957832708998E-4</c:v>
                </c:pt>
                <c:pt idx="59">
                  <c:v>-7.5453420868143396E-4</c:v>
                </c:pt>
                <c:pt idx="60">
                  <c:v>-8.3930720575153795E-4</c:v>
                </c:pt>
                <c:pt idx="61">
                  <c:v>-9.1657659504562595E-4</c:v>
                </c:pt>
                <c:pt idx="62">
                  <c:v>-9.8693557083606698E-4</c:v>
                </c:pt>
                <c:pt idx="63">
                  <c:v>-1.0509608546271901E-3</c:v>
                </c:pt>
                <c:pt idx="64">
                  <c:v>-1.10920006409287E-3</c:v>
                </c:pt>
                <c:pt idx="65">
                  <c:v>-1.1621664743870499E-3</c:v>
                </c:pt>
                <c:pt idx="66">
                  <c:v>-1.2103383196517799E-3</c:v>
                </c:pt>
                <c:pt idx="67">
                  <c:v>-1.25415460206568E-3</c:v>
                </c:pt>
                <c:pt idx="68">
                  <c:v>-1.29401683807373E-3</c:v>
                </c:pt>
                <c:pt idx="69">
                  <c:v>-1.3302932493388601E-3</c:v>
                </c:pt>
                <c:pt idx="70">
                  <c:v>-1.3633138732984599E-3</c:v>
                </c:pt>
                <c:pt idx="71">
                  <c:v>-1.39338080771267E-3</c:v>
                </c:pt>
                <c:pt idx="72">
                  <c:v>-1.42077077180147E-3</c:v>
                </c:pt>
                <c:pt idx="73">
                  <c:v>-1.44572532735765E-3</c:v>
                </c:pt>
                <c:pt idx="74">
                  <c:v>-1.4684684574604E-3</c:v>
                </c:pt>
                <c:pt idx="75">
                  <c:v>-1.4891987666487601E-3</c:v>
                </c:pt>
                <c:pt idx="76">
                  <c:v>-1.5080953016877101E-3</c:v>
                </c:pt>
                <c:pt idx="77">
                  <c:v>-1.52532488573342E-3</c:v>
                </c:pt>
                <c:pt idx="78">
                  <c:v>-1.5410297783091599E-3</c:v>
                </c:pt>
                <c:pt idx="79">
                  <c:v>-1.5553425764664999E-3</c:v>
                </c:pt>
                <c:pt idx="80">
                  <c:v>-1.56838388647884E-3</c:v>
                </c:pt>
                <c:pt idx="81">
                  <c:v>-1.58025650307536E-3</c:v>
                </c:pt>
                <c:pt idx="82">
                  <c:v>-1.5910620568320101E-3</c:v>
                </c:pt>
                <c:pt idx="83">
                  <c:v>-1.60088075790554E-3</c:v>
                </c:pt>
                <c:pt idx="84">
                  <c:v>-1.60979363135993E-3</c:v>
                </c:pt>
                <c:pt idx="85">
                  <c:v>-1.6178716905415E-3</c:v>
                </c:pt>
                <c:pt idx="86">
                  <c:v>-1.6251753550022799E-3</c:v>
                </c:pt>
                <c:pt idx="87">
                  <c:v>-1.6317630652338199E-3</c:v>
                </c:pt>
                <c:pt idx="88">
                  <c:v>-1.6376815037801801E-3</c:v>
                </c:pt>
                <c:pt idx="89">
                  <c:v>-1.6429771203547701E-3</c:v>
                </c:pt>
                <c:pt idx="90">
                  <c:v>-1.64769147522747E-3</c:v>
                </c:pt>
                <c:pt idx="91">
                  <c:v>-1.65185728110373E-3</c:v>
                </c:pt>
                <c:pt idx="92">
                  <c:v>-1.6555075999349299E-3</c:v>
                </c:pt>
                <c:pt idx="93">
                  <c:v>-1.65866781026125E-3</c:v>
                </c:pt>
                <c:pt idx="94">
                  <c:v>-1.66136270854622E-3</c:v>
                </c:pt>
                <c:pt idx="95">
                  <c:v>-1.6636098735034401E-3</c:v>
                </c:pt>
                <c:pt idx="96">
                  <c:v>-1.66542595252394E-3</c:v>
                </c:pt>
                <c:pt idx="97">
                  <c:v>-1.6668253811076201E-3</c:v>
                </c:pt>
                <c:pt idx="98">
                  <c:v>-1.66781793814152E-3</c:v>
                </c:pt>
                <c:pt idx="99">
                  <c:v>-1.66841130703687E-3</c:v>
                </c:pt>
                <c:pt idx="100">
                  <c:v>-1.6686072340235099E-3</c:v>
                </c:pt>
                <c:pt idx="101">
                  <c:v>-1.66841072496026E-3</c:v>
                </c:pt>
                <c:pt idx="102">
                  <c:v>-1.6678189858794199E-3</c:v>
                </c:pt>
                <c:pt idx="103">
                  <c:v>-1.6668251482769799E-3</c:v>
                </c:pt>
                <c:pt idx="104">
                  <c:v>-1.66542502120137E-3</c:v>
                </c:pt>
                <c:pt idx="105">
                  <c:v>-1.6636087093502201E-3</c:v>
                </c:pt>
                <c:pt idx="106">
                  <c:v>-1.6613614279776801E-3</c:v>
                </c:pt>
                <c:pt idx="107">
                  <c:v>-1.65866781026125E-3</c:v>
                </c:pt>
                <c:pt idx="108">
                  <c:v>-1.6555066686123601E-3</c:v>
                </c:pt>
                <c:pt idx="109">
                  <c:v>-1.6518577467650099E-3</c:v>
                </c:pt>
                <c:pt idx="110">
                  <c:v>-1.64769031107425E-3</c:v>
                </c:pt>
                <c:pt idx="111">
                  <c:v>-1.64297665469348E-3</c:v>
                </c:pt>
                <c:pt idx="112">
                  <c:v>-1.6376795247197099E-3</c:v>
                </c:pt>
                <c:pt idx="113">
                  <c:v>-1.6317609697580301E-3</c:v>
                </c:pt>
                <c:pt idx="114">
                  <c:v>-1.62517454009503E-3</c:v>
                </c:pt>
                <c:pt idx="115">
                  <c:v>-1.6178709920495701E-3</c:v>
                </c:pt>
                <c:pt idx="116">
                  <c:v>-1.60979421343654E-3</c:v>
                </c:pt>
                <c:pt idx="117">
                  <c:v>-1.60087982658296E-3</c:v>
                </c:pt>
                <c:pt idx="118">
                  <c:v>-1.5910592628642899E-3</c:v>
                </c:pt>
                <c:pt idx="119">
                  <c:v>-1.5802555717527799E-3</c:v>
                </c:pt>
                <c:pt idx="120">
                  <c:v>-1.56838272232562E-3</c:v>
                </c:pt>
                <c:pt idx="121">
                  <c:v>-1.5553415287286E-3</c:v>
                </c:pt>
                <c:pt idx="122">
                  <c:v>-1.5410286141559399E-3</c:v>
                </c:pt>
                <c:pt idx="123">
                  <c:v>-1.52532232459634E-3</c:v>
                </c:pt>
                <c:pt idx="124">
                  <c:v>-1.5080930897965999E-3</c:v>
                </c:pt>
                <c:pt idx="125">
                  <c:v>-1.4891951577737899E-3</c:v>
                </c:pt>
                <c:pt idx="126">
                  <c:v>-1.4684646157547799E-3</c:v>
                </c:pt>
                <c:pt idx="127">
                  <c:v>-1.44572206772863E-3</c:v>
                </c:pt>
                <c:pt idx="128">
                  <c:v>-1.4207675121724599E-3</c:v>
                </c:pt>
                <c:pt idx="129">
                  <c:v>-1.3933805748820301E-3</c:v>
                </c:pt>
                <c:pt idx="130">
                  <c:v>-1.3633111957460601E-3</c:v>
                </c:pt>
                <c:pt idx="131">
                  <c:v>-1.33028824348002E-3</c:v>
                </c:pt>
                <c:pt idx="132">
                  <c:v>-1.2940126471221399E-3</c:v>
                </c:pt>
                <c:pt idx="133">
                  <c:v>-1.25415029469877E-3</c:v>
                </c:pt>
                <c:pt idx="134">
                  <c:v>-1.2103338958695501E-3</c:v>
                </c:pt>
                <c:pt idx="135">
                  <c:v>-1.1621612356975601E-3</c:v>
                </c:pt>
                <c:pt idx="136">
                  <c:v>-1.1091943597421E-3</c:v>
                </c:pt>
                <c:pt idx="137">
                  <c:v>-1.05095468461513E-3</c:v>
                </c:pt>
                <c:pt idx="138">
                  <c:v>-9.8692975006997607E-4</c:v>
                </c:pt>
                <c:pt idx="139">
                  <c:v>-9.1656961012631698E-4</c:v>
                </c:pt>
                <c:pt idx="140">
                  <c:v>-8.3930033724755005E-4</c:v>
                </c:pt>
                <c:pt idx="141">
                  <c:v>-7.5452629243955005E-4</c:v>
                </c:pt>
                <c:pt idx="142">
                  <c:v>-6.6165078897029205E-4</c:v>
                </c:pt>
                <c:pt idx="143">
                  <c:v>-5.6009559193626003E-4</c:v>
                </c:pt>
                <c:pt idx="144">
                  <c:v>-4.4933104072697499E-4</c:v>
                </c:pt>
                <c:pt idx="145">
                  <c:v>-3.2891574664972701E-4</c:v>
                </c:pt>
                <c:pt idx="146">
                  <c:v>-1.9853950652759501E-4</c:v>
                </c:pt>
                <c:pt idx="147">
                  <c:v>-5.8084355259780003E-5</c:v>
                </c:pt>
                <c:pt idx="148">
                  <c:v>9.2335962108335996E-5</c:v>
                </c:pt>
                <c:pt idx="149">
                  <c:v>2.5232968619093299E-4</c:v>
                </c:pt>
                <c:pt idx="150">
                  <c:v>4.2121403384953699E-4</c:v>
                </c:pt>
                <c:pt idx="151">
                  <c:v>5.98020968027413E-4</c:v>
                </c:pt>
                <c:pt idx="152">
                  <c:v>7.8154262155294397E-4</c:v>
                </c:pt>
                <c:pt idx="153">
                  <c:v>9.7039929823949901E-4</c:v>
                </c:pt>
                <c:pt idx="154">
                  <c:v>1.1631201487034501E-3</c:v>
                </c:pt>
                <c:pt idx="155">
                  <c:v>1.3582237297669001E-3</c:v>
                </c:pt>
                <c:pt idx="156">
                  <c:v>1.55428377911448E-3</c:v>
                </c:pt>
                <c:pt idx="157">
                  <c:v>1.7499774694442699E-3</c:v>
                </c:pt>
                <c:pt idx="158">
                  <c:v>1.9441188778728199E-3</c:v>
                </c:pt>
                <c:pt idx="159">
                  <c:v>2.1356721408665102E-3</c:v>
                </c:pt>
                <c:pt idx="160">
                  <c:v>2.3237506393343202E-3</c:v>
                </c:pt>
                <c:pt idx="161">
                  <c:v>2.5076160673051999E-3</c:v>
                </c:pt>
                <c:pt idx="162">
                  <c:v>2.68666399642825E-3</c:v>
                </c:pt>
                <c:pt idx="163">
                  <c:v>2.86041130311787E-3</c:v>
                </c:pt>
                <c:pt idx="164">
                  <c:v>3.02848219871521E-3</c:v>
                </c:pt>
                <c:pt idx="165">
                  <c:v>3.19059379398822E-3</c:v>
                </c:pt>
                <c:pt idx="166">
                  <c:v>3.3465451560914499E-3</c:v>
                </c:pt>
                <c:pt idx="167">
                  <c:v>3.49620124325156E-3</c:v>
                </c:pt>
                <c:pt idx="168">
                  <c:v>3.63948638550937E-3</c:v>
                </c:pt>
                <c:pt idx="169">
                  <c:v>3.77637497149407E-3</c:v>
                </c:pt>
                <c:pt idx="170">
                  <c:v>3.9068819023668697E-3</c:v>
                </c:pt>
                <c:pt idx="171">
                  <c:v>4.0310593321919398E-3</c:v>
                </c:pt>
                <c:pt idx="172">
                  <c:v>4.1489847935736101E-3</c:v>
                </c:pt>
                <c:pt idx="173">
                  <c:v>4.2607644572853999E-3</c:v>
                </c:pt>
                <c:pt idx="174">
                  <c:v>4.3665245175361599E-3</c:v>
                </c:pt>
                <c:pt idx="175">
                  <c:v>4.4664042070508003E-3</c:v>
                </c:pt>
                <c:pt idx="176">
                  <c:v>4.5605590566992699E-3</c:v>
                </c:pt>
                <c:pt idx="177">
                  <c:v>4.6491539105772903E-3</c:v>
                </c:pt>
                <c:pt idx="178">
                  <c:v>4.7323596663772999E-3</c:v>
                </c:pt>
                <c:pt idx="179">
                  <c:v>4.8103551380336198E-3</c:v>
                </c:pt>
                <c:pt idx="180">
                  <c:v>4.8833168111741499E-3</c:v>
                </c:pt>
                <c:pt idx="181">
                  <c:v>4.9514234997332096E-3</c:v>
                </c:pt>
                <c:pt idx="182">
                  <c:v>5.0148516893386797E-3</c:v>
                </c:pt>
                <c:pt idx="183">
                  <c:v>5.0737783312797503E-3</c:v>
                </c:pt>
                <c:pt idx="184">
                  <c:v>5.1283710636198503E-3</c:v>
                </c:pt>
                <c:pt idx="185">
                  <c:v>5.1787951961159697E-3</c:v>
                </c:pt>
                <c:pt idx="186">
                  <c:v>5.2252053283154904E-3</c:v>
                </c:pt>
                <c:pt idx="187">
                  <c:v>5.2677472122013499E-3</c:v>
                </c:pt>
                <c:pt idx="188">
                  <c:v>5.3065684624016198E-3</c:v>
                </c:pt>
                <c:pt idx="189">
                  <c:v>5.3417938761413097E-3</c:v>
                </c:pt>
                <c:pt idx="190">
                  <c:v>5.37354592233896E-3</c:v>
                </c:pt>
                <c:pt idx="191">
                  <c:v>5.4019377566874001E-3</c:v>
                </c:pt>
                <c:pt idx="192">
                  <c:v>5.4270667023956698E-3</c:v>
                </c:pt>
                <c:pt idx="193">
                  <c:v>5.4490291513502598E-3</c:v>
                </c:pt>
                <c:pt idx="194">
                  <c:v>5.4678968153893904E-3</c:v>
                </c:pt>
                <c:pt idx="195">
                  <c:v>5.4837474599480603E-3</c:v>
                </c:pt>
                <c:pt idx="196">
                  <c:v>5.49663370475173E-3</c:v>
                </c:pt>
                <c:pt idx="197">
                  <c:v>5.50660816952586E-3</c:v>
                </c:pt>
                <c:pt idx="198">
                  <c:v>5.51370438188314E-3</c:v>
                </c:pt>
                <c:pt idx="199">
                  <c:v>5.5179521441459604E-3</c:v>
                </c:pt>
                <c:pt idx="200">
                  <c:v>5.5193682201206597E-3</c:v>
                </c:pt>
                <c:pt idx="201">
                  <c:v>5.5179526098072503E-3</c:v>
                </c:pt>
                <c:pt idx="202">
                  <c:v>5.51370438188314E-3</c:v>
                </c:pt>
                <c:pt idx="203">
                  <c:v>5.50660816952586E-3</c:v>
                </c:pt>
                <c:pt idx="204">
                  <c:v>5.4966332390904401E-3</c:v>
                </c:pt>
                <c:pt idx="205">
                  <c:v>5.4837455973029102E-3</c:v>
                </c:pt>
                <c:pt idx="206">
                  <c:v>5.4678954184055302E-3</c:v>
                </c:pt>
                <c:pt idx="207">
                  <c:v>5.4490244947373798E-3</c:v>
                </c:pt>
                <c:pt idx="208">
                  <c:v>5.4270648397505197E-3</c:v>
                </c:pt>
                <c:pt idx="209">
                  <c:v>5.4019344970583898E-3</c:v>
                </c:pt>
                <c:pt idx="210">
                  <c:v>5.3735412657260799E-3</c:v>
                </c:pt>
                <c:pt idx="211">
                  <c:v>5.3417896851897196E-3</c:v>
                </c:pt>
                <c:pt idx="212">
                  <c:v>5.3065633401274603E-3</c:v>
                </c:pt>
                <c:pt idx="213">
                  <c:v>5.2677439525723397E-3</c:v>
                </c:pt>
                <c:pt idx="214">
                  <c:v>5.2251988090574698E-3</c:v>
                </c:pt>
                <c:pt idx="215">
                  <c:v>5.1787891425192304E-3</c:v>
                </c:pt>
                <c:pt idx="216">
                  <c:v>5.1283654756844E-3</c:v>
                </c:pt>
                <c:pt idx="217">
                  <c:v>5.0737699493765796E-3</c:v>
                </c:pt>
                <c:pt idx="218">
                  <c:v>5.0148437730967999E-3</c:v>
                </c:pt>
                <c:pt idx="219">
                  <c:v>4.9514137208461701E-3</c:v>
                </c:pt>
                <c:pt idx="220">
                  <c:v>4.88330656662583E-3</c:v>
                </c:pt>
                <c:pt idx="221">
                  <c:v>4.8103444278240204E-3</c:v>
                </c:pt>
                <c:pt idx="222">
                  <c:v>4.7323489561676901E-3</c:v>
                </c:pt>
                <c:pt idx="223">
                  <c:v>4.6491422690451102E-3</c:v>
                </c:pt>
                <c:pt idx="224">
                  <c:v>4.5605478808283797E-3</c:v>
                </c:pt>
                <c:pt idx="225">
                  <c:v>4.4663916341960404E-3</c:v>
                </c:pt>
                <c:pt idx="226">
                  <c:v>4.3665110133588297E-3</c:v>
                </c:pt>
                <c:pt idx="227">
                  <c:v>4.2607495561242104E-3</c:v>
                </c:pt>
                <c:pt idx="228">
                  <c:v>4.1489703580737097E-3</c:v>
                </c:pt>
                <c:pt idx="229">
                  <c:v>4.0310430340468797E-3</c:v>
                </c:pt>
                <c:pt idx="230">
                  <c:v>3.9068660698831003E-3</c:v>
                </c:pt>
                <c:pt idx="231">
                  <c:v>3.77635774202644E-3</c:v>
                </c:pt>
                <c:pt idx="232">
                  <c:v>3.6394679918885201E-3</c:v>
                </c:pt>
                <c:pt idx="233">
                  <c:v>3.4961812198162001E-3</c:v>
                </c:pt>
                <c:pt idx="234">
                  <c:v>3.3465248998254499E-3</c:v>
                </c:pt>
                <c:pt idx="235">
                  <c:v>3.19057353772223E-3</c:v>
                </c:pt>
                <c:pt idx="236">
                  <c:v>3.0284612439572798E-3</c:v>
                </c:pt>
                <c:pt idx="237">
                  <c:v>2.86038941703736E-3</c:v>
                </c:pt>
                <c:pt idx="238">
                  <c:v>2.6866416446864601E-3</c:v>
                </c:pt>
                <c:pt idx="239">
                  <c:v>2.5075930170714799E-3</c:v>
                </c:pt>
                <c:pt idx="240">
                  <c:v>2.3237264249473802E-3</c:v>
                </c:pt>
                <c:pt idx="241">
                  <c:v>2.1356479264795702E-3</c:v>
                </c:pt>
                <c:pt idx="242">
                  <c:v>1.94409512914717E-3</c:v>
                </c:pt>
                <c:pt idx="243">
                  <c:v>1.7499526729807199E-3</c:v>
                </c:pt>
                <c:pt idx="244">
                  <c:v>1.55425840057432E-3</c:v>
                </c:pt>
                <c:pt idx="245">
                  <c:v>1.35819998104125E-3</c:v>
                </c:pt>
                <c:pt idx="246">
                  <c:v>1.1630962835624801E-3</c:v>
                </c:pt>
                <c:pt idx="247">
                  <c:v>9.7037525847554196E-4</c:v>
                </c:pt>
                <c:pt idx="248">
                  <c:v>7.8151951311156197E-4</c:v>
                </c:pt>
                <c:pt idx="249">
                  <c:v>5.9799855807796099E-4</c:v>
                </c:pt>
                <c:pt idx="250">
                  <c:v>4.2119386489503102E-4</c:v>
                </c:pt>
                <c:pt idx="251">
                  <c:v>2.5231065228581401E-4</c:v>
                </c:pt>
                <c:pt idx="252">
                  <c:v>9.2316397058311999E-5</c:v>
                </c:pt>
                <c:pt idx="253">
                  <c:v>-5.8103119954467003E-5</c:v>
                </c:pt>
                <c:pt idx="254">
                  <c:v>-1.9855596474371899E-4</c:v>
                </c:pt>
                <c:pt idx="255">
                  <c:v>-3.28928261296824E-4</c:v>
                </c:pt>
                <c:pt idx="256">
                  <c:v>-4.4934262405149601E-4</c:v>
                </c:pt>
                <c:pt idx="257">
                  <c:v>-5.6010618573054704E-4</c:v>
                </c:pt>
                <c:pt idx="258">
                  <c:v>-6.6165986936539401E-4</c:v>
                </c:pt>
                <c:pt idx="259">
                  <c:v>-7.5453444151207805E-4</c:v>
                </c:pt>
                <c:pt idx="260">
                  <c:v>-8.3930755499750397E-4</c:v>
                </c:pt>
                <c:pt idx="261">
                  <c:v>-9.1657508164644198E-4</c:v>
                </c:pt>
                <c:pt idx="262">
                  <c:v>-9.8693452309817097E-4</c:v>
                </c:pt>
                <c:pt idx="263">
                  <c:v>-1.05096050538122E-3</c:v>
                </c:pt>
                <c:pt idx="264">
                  <c:v>-1.1091979686170799E-3</c:v>
                </c:pt>
                <c:pt idx="265">
                  <c:v>-1.1621656594797899E-3</c:v>
                </c:pt>
                <c:pt idx="266">
                  <c:v>-1.2103369226679199E-3</c:v>
                </c:pt>
                <c:pt idx="267">
                  <c:v>-1.2541526230052101E-3</c:v>
                </c:pt>
                <c:pt idx="268">
                  <c:v>-1.2940150918439E-3</c:v>
                </c:pt>
                <c:pt idx="269">
                  <c:v>-1.3302901061251701E-3</c:v>
                </c:pt>
                <c:pt idx="270">
                  <c:v>-1.3633124763145999E-3</c:v>
                </c:pt>
                <c:pt idx="271">
                  <c:v>-1.39338138978928E-3</c:v>
                </c:pt>
                <c:pt idx="272">
                  <c:v>-1.42076762858778E-3</c:v>
                </c:pt>
                <c:pt idx="273">
                  <c:v>-1.44572299905121E-3</c:v>
                </c:pt>
                <c:pt idx="274">
                  <c:v>-1.4684647321701E-3</c:v>
                </c:pt>
                <c:pt idx="275">
                  <c:v>-1.4891951577737899E-3</c:v>
                </c:pt>
                <c:pt idx="276">
                  <c:v>-1.50809402111917E-3</c:v>
                </c:pt>
                <c:pt idx="277">
                  <c:v>-1.5253222081810199E-3</c:v>
                </c:pt>
                <c:pt idx="278">
                  <c:v>-1.54102721717208E-3</c:v>
                </c:pt>
                <c:pt idx="279">
                  <c:v>-1.5553408302366701E-3</c:v>
                </c:pt>
                <c:pt idx="280">
                  <c:v>-1.5683822566643301E-3</c:v>
                </c:pt>
                <c:pt idx="281">
                  <c:v>-1.58025603741407E-3</c:v>
                </c:pt>
                <c:pt idx="282">
                  <c:v>-1.5910594956949299E-3</c:v>
                </c:pt>
                <c:pt idx="283">
                  <c:v>-1.6008784295991E-3</c:v>
                </c:pt>
                <c:pt idx="284">
                  <c:v>-1.6097923507913899E-3</c:v>
                </c:pt>
                <c:pt idx="285">
                  <c:v>-1.61786994431167E-3</c:v>
                </c:pt>
                <c:pt idx="286">
                  <c:v>-1.6251726774498801E-3</c:v>
                </c:pt>
                <c:pt idx="287">
                  <c:v>-1.63175968918949E-3</c:v>
                </c:pt>
                <c:pt idx="288">
                  <c:v>-1.6376798739656799E-3</c:v>
                </c:pt>
                <c:pt idx="289">
                  <c:v>-1.64297490846365E-3</c:v>
                </c:pt>
                <c:pt idx="290">
                  <c:v>-1.64768914692103E-3</c:v>
                </c:pt>
                <c:pt idx="291">
                  <c:v>-1.6518565826117899E-3</c:v>
                </c:pt>
                <c:pt idx="292">
                  <c:v>-1.65550538804382E-3</c:v>
                </c:pt>
                <c:pt idx="293">
                  <c:v>-1.65866641327738E-3</c:v>
                </c:pt>
                <c:pt idx="294">
                  <c:v>-1.66136072948575E-3</c:v>
                </c:pt>
                <c:pt idx="295">
                  <c:v>-1.6636084765195801E-3</c:v>
                </c:pt>
                <c:pt idx="296">
                  <c:v>-1.6654237406328301E-3</c:v>
                </c:pt>
                <c:pt idx="297">
                  <c:v>-1.6668236348778001E-3</c:v>
                </c:pt>
                <c:pt idx="298">
                  <c:v>-1.6678160754963699E-3</c:v>
                </c:pt>
                <c:pt idx="299">
                  <c:v>-1.66840793099254E-3</c:v>
                </c:pt>
                <c:pt idx="300">
                  <c:v>-1.6686049057170701E-3</c:v>
                </c:pt>
                <c:pt idx="301">
                  <c:v>-1.66840874589979E-3</c:v>
                </c:pt>
                <c:pt idx="302">
                  <c:v>-1.6678166575729799E-3</c:v>
                </c:pt>
                <c:pt idx="303">
                  <c:v>-1.66682351846247E-3</c:v>
                </c:pt>
                <c:pt idx="304">
                  <c:v>-1.6654231585562201E-3</c:v>
                </c:pt>
                <c:pt idx="305">
                  <c:v>-1.66360638104379E-3</c:v>
                </c:pt>
                <c:pt idx="306">
                  <c:v>-1.6613597981631699E-3</c:v>
                </c:pt>
                <c:pt idx="307">
                  <c:v>-1.6586653655394901E-3</c:v>
                </c:pt>
                <c:pt idx="308">
                  <c:v>-1.65550562087446E-3</c:v>
                </c:pt>
                <c:pt idx="309">
                  <c:v>-1.65185588411986E-3</c:v>
                </c:pt>
                <c:pt idx="310">
                  <c:v>-1.6476882155984599E-3</c:v>
                </c:pt>
                <c:pt idx="311">
                  <c:v>-1.6429750248789701E-3</c:v>
                </c:pt>
                <c:pt idx="312">
                  <c:v>-1.6376780113205301E-3</c:v>
                </c:pt>
                <c:pt idx="313">
                  <c:v>-1.63175945635885E-3</c:v>
                </c:pt>
                <c:pt idx="314">
                  <c:v>-1.62517256103456E-3</c:v>
                </c:pt>
                <c:pt idx="315">
                  <c:v>-1.61786912940442E-3</c:v>
                </c:pt>
                <c:pt idx="316">
                  <c:v>-1.6097908373922101E-3</c:v>
                </c:pt>
                <c:pt idx="317">
                  <c:v>-1.6008776146918501E-3</c:v>
                </c:pt>
                <c:pt idx="318">
                  <c:v>-1.5910591464489701E-3</c:v>
                </c:pt>
                <c:pt idx="319">
                  <c:v>-1.5802544075995599E-3</c:v>
                </c:pt>
                <c:pt idx="320">
                  <c:v>-1.56838039401918E-3</c:v>
                </c:pt>
                <c:pt idx="321">
                  <c:v>-1.55533920042216E-3</c:v>
                </c:pt>
                <c:pt idx="322">
                  <c:v>-1.5410257037729001E-3</c:v>
                </c:pt>
                <c:pt idx="323">
                  <c:v>-1.5253208111971599E-3</c:v>
                </c:pt>
                <c:pt idx="324">
                  <c:v>-1.5080913435667699E-3</c:v>
                </c:pt>
                <c:pt idx="325">
                  <c:v>-1.4891925966367099E-3</c:v>
                </c:pt>
                <c:pt idx="326">
                  <c:v>-1.46846182178705E-3</c:v>
                </c:pt>
                <c:pt idx="327">
                  <c:v>-1.4457203214988099E-3</c:v>
                </c:pt>
                <c:pt idx="328">
                  <c:v>-1.42076471820473E-3</c:v>
                </c:pt>
                <c:pt idx="329">
                  <c:v>-1.39337556902319E-3</c:v>
                </c:pt>
                <c:pt idx="330">
                  <c:v>-1.36330677196383E-3</c:v>
                </c:pt>
                <c:pt idx="331">
                  <c:v>-1.3302863808348699E-3</c:v>
                </c:pt>
                <c:pt idx="332">
                  <c:v>-1.2940105516463501E-3</c:v>
                </c:pt>
                <c:pt idx="333">
                  <c:v>-1.2541466858237899E-3</c:v>
                </c:pt>
                <c:pt idx="334">
                  <c:v>-1.21033040340989E-3</c:v>
                </c:pt>
                <c:pt idx="335">
                  <c:v>-1.1621575104072599E-3</c:v>
                </c:pt>
                <c:pt idx="336">
                  <c:v>-1.10919005237519E-3</c:v>
                </c:pt>
                <c:pt idx="337">
                  <c:v>-1.05095037724822E-3</c:v>
                </c:pt>
                <c:pt idx="338">
                  <c:v>-9.86925326287746E-4</c:v>
                </c:pt>
                <c:pt idx="339">
                  <c:v>-9.1656506992876497E-4</c:v>
                </c:pt>
                <c:pt idx="340">
                  <c:v>-8.3929422544315501E-4</c:v>
                </c:pt>
                <c:pt idx="341">
                  <c:v>-7.5451971497386705E-4</c:v>
                </c:pt>
                <c:pt idx="342">
                  <c:v>-6.6164444433525205E-4</c:v>
                </c:pt>
                <c:pt idx="343">
                  <c:v>-5.6008913088589896E-4</c:v>
                </c:pt>
                <c:pt idx="344">
                  <c:v>-4.4932228047400702E-4</c:v>
                </c:pt>
                <c:pt idx="345">
                  <c:v>-3.2890785951167302E-4</c:v>
                </c:pt>
                <c:pt idx="346">
                  <c:v>-1.9853164849337201E-4</c:v>
                </c:pt>
                <c:pt idx="347">
                  <c:v>-5.8075685956283002E-5</c:v>
                </c:pt>
                <c:pt idx="348">
                  <c:v>9.2343805590644004E-5</c:v>
                </c:pt>
                <c:pt idx="349">
                  <c:v>2.5233882479369602E-4</c:v>
                </c:pt>
                <c:pt idx="350">
                  <c:v>4.2122468585148503E-4</c:v>
                </c:pt>
                <c:pt idx="351">
                  <c:v>5.9803196927532597E-4</c:v>
                </c:pt>
                <c:pt idx="352">
                  <c:v>7.8155467053875295E-4</c:v>
                </c:pt>
                <c:pt idx="353">
                  <c:v>9.7041204571723895E-4</c:v>
                </c:pt>
                <c:pt idx="354">
                  <c:v>1.16313272155821E-3</c:v>
                </c:pt>
                <c:pt idx="355">
                  <c:v>1.3582365354523E-3</c:v>
                </c:pt>
                <c:pt idx="356">
                  <c:v>1.55429588630795E-3</c:v>
                </c:pt>
                <c:pt idx="357">
                  <c:v>1.7499903915449901E-3</c:v>
                </c:pt>
                <c:pt idx="358">
                  <c:v>1.9441321492195099E-3</c:v>
                </c:pt>
                <c:pt idx="359">
                  <c:v>2.1356856450438499E-3</c:v>
                </c:pt>
                <c:pt idx="360">
                  <c:v>2.3237641435116499E-3</c:v>
                </c:pt>
                <c:pt idx="361">
                  <c:v>2.5076295714825301E-3</c:v>
                </c:pt>
                <c:pt idx="362">
                  <c:v>2.6866756379604301E-3</c:v>
                </c:pt>
                <c:pt idx="363">
                  <c:v>2.86042341031134E-3</c:v>
                </c:pt>
                <c:pt idx="364">
                  <c:v>3.0284940730780298E-3</c:v>
                </c:pt>
                <c:pt idx="365">
                  <c:v>3.1906065996736201E-3</c:v>
                </c:pt>
                <c:pt idx="366">
                  <c:v>3.34655679762363E-3</c:v>
                </c:pt>
                <c:pt idx="367">
                  <c:v>3.4962135832756701E-3</c:v>
                </c:pt>
                <c:pt idx="368">
                  <c:v>3.63949895836412E-3</c:v>
                </c:pt>
                <c:pt idx="369">
                  <c:v>3.7763859145343299E-3</c:v>
                </c:pt>
                <c:pt idx="370">
                  <c:v>3.9068930782377703E-3</c:v>
                </c:pt>
                <c:pt idx="371">
                  <c:v>4.0310709737241199E-3</c:v>
                </c:pt>
                <c:pt idx="372">
                  <c:v>4.1489964351057998E-3</c:v>
                </c:pt>
                <c:pt idx="373">
                  <c:v>4.2607751674950097E-3</c:v>
                </c:pt>
                <c:pt idx="374">
                  <c:v>4.3665352277457697E-3</c:v>
                </c:pt>
                <c:pt idx="375">
                  <c:v>4.4664144515991202E-3</c:v>
                </c:pt>
                <c:pt idx="376">
                  <c:v>4.5605688355862999E-3</c:v>
                </c:pt>
                <c:pt idx="377">
                  <c:v>4.6491613611578898E-3</c:v>
                </c:pt>
                <c:pt idx="378">
                  <c:v>4.7323717735707699E-3</c:v>
                </c:pt>
                <c:pt idx="379">
                  <c:v>4.8103639855980804E-3</c:v>
                </c:pt>
                <c:pt idx="380">
                  <c:v>4.8833228647708797E-3</c:v>
                </c:pt>
                <c:pt idx="381">
                  <c:v>4.9514304846525097E-3</c:v>
                </c:pt>
                <c:pt idx="382">
                  <c:v>5.0148605369031403E-3</c:v>
                </c:pt>
                <c:pt idx="383">
                  <c:v>5.0737867131829201E-3</c:v>
                </c:pt>
                <c:pt idx="384">
                  <c:v>5.12837991118431E-3</c:v>
                </c:pt>
                <c:pt idx="385">
                  <c:v>5.1788026466965597E-3</c:v>
                </c:pt>
                <c:pt idx="386">
                  <c:v>5.2252137102186602E-3</c:v>
                </c:pt>
                <c:pt idx="387">
                  <c:v>5.2677579224109598E-3</c:v>
                </c:pt>
                <c:pt idx="388">
                  <c:v>5.3065740503370701E-3</c:v>
                </c:pt>
                <c:pt idx="389">
                  <c:v>5.3417999297380404E-3</c:v>
                </c:pt>
                <c:pt idx="390">
                  <c:v>5.3735538385808398E-3</c:v>
                </c:pt>
                <c:pt idx="391">
                  <c:v>5.4019452072679996E-3</c:v>
                </c:pt>
                <c:pt idx="392">
                  <c:v>5.4270746186375601E-3</c:v>
                </c:pt>
                <c:pt idx="393">
                  <c:v>5.4490338079631303E-3</c:v>
                </c:pt>
                <c:pt idx="394">
                  <c:v>5.4679038003087E-3</c:v>
                </c:pt>
                <c:pt idx="395">
                  <c:v>5.48375397920608E-3</c:v>
                </c:pt>
                <c:pt idx="396">
                  <c:v>5.4966383613645996E-3</c:v>
                </c:pt>
                <c:pt idx="397">
                  <c:v>5.5066128261387296E-3</c:v>
                </c:pt>
                <c:pt idx="398">
                  <c:v>5.5137085728347301E-3</c:v>
                </c:pt>
                <c:pt idx="399">
                  <c:v>5.5179577320814098E-3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5186-40FE-9B37-58D4D77B30B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Bh zavojnice</c:v>
                </c:pt>
              </c:strCache>
            </c:strRef>
          </c:tx>
          <c:spPr>
            <a:ln w="158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Sheet1!$A$2:$A$401</c:f>
              <c:numCache>
                <c:formatCode>General</c:formatCode>
                <c:ptCount val="400"/>
                <c:pt idx="0">
                  <c:v>0</c:v>
                </c:pt>
                <c:pt idx="1">
                  <c:v>1.5707963267948967E-2</c:v>
                </c:pt>
                <c:pt idx="2">
                  <c:v>3.1415926535897934E-2</c:v>
                </c:pt>
                <c:pt idx="3">
                  <c:v>4.7123889803846901E-2</c:v>
                </c:pt>
                <c:pt idx="4">
                  <c:v>6.2831853071795868E-2</c:v>
                </c:pt>
                <c:pt idx="5">
                  <c:v>7.8539816339744828E-2</c:v>
                </c:pt>
                <c:pt idx="6">
                  <c:v>9.4247779607693788E-2</c:v>
                </c:pt>
                <c:pt idx="7">
                  <c:v>0.10995574287564275</c:v>
                </c:pt>
                <c:pt idx="8">
                  <c:v>0.12566370614359171</c:v>
                </c:pt>
                <c:pt idx="9">
                  <c:v>0.14137166941154067</c:v>
                </c:pt>
                <c:pt idx="10">
                  <c:v>0.15707963267948963</c:v>
                </c:pt>
                <c:pt idx="11">
                  <c:v>0.17278759594743859</c:v>
                </c:pt>
                <c:pt idx="12">
                  <c:v>0.18849555921538755</c:v>
                </c:pt>
                <c:pt idx="13">
                  <c:v>0.20420352248333651</c:v>
                </c:pt>
                <c:pt idx="14">
                  <c:v>0.21991148575128547</c:v>
                </c:pt>
                <c:pt idx="15">
                  <c:v>0.23561944901923443</c:v>
                </c:pt>
                <c:pt idx="16">
                  <c:v>0.25132741228718342</c:v>
                </c:pt>
                <c:pt idx="17">
                  <c:v>0.2670353755551324</c:v>
                </c:pt>
                <c:pt idx="18">
                  <c:v>0.28274333882308139</c:v>
                </c:pt>
                <c:pt idx="19">
                  <c:v>0.29845130209103038</c:v>
                </c:pt>
                <c:pt idx="20">
                  <c:v>0.31415926535897937</c:v>
                </c:pt>
                <c:pt idx="21">
                  <c:v>0.32986722862692835</c:v>
                </c:pt>
                <c:pt idx="22">
                  <c:v>0.34557519189487734</c:v>
                </c:pt>
                <c:pt idx="23">
                  <c:v>0.36128315516282633</c:v>
                </c:pt>
                <c:pt idx="24">
                  <c:v>0.37699111843077532</c:v>
                </c:pt>
                <c:pt idx="25">
                  <c:v>0.39269908169872431</c:v>
                </c:pt>
                <c:pt idx="26">
                  <c:v>0.40840704496667329</c:v>
                </c:pt>
                <c:pt idx="27">
                  <c:v>0.42411500823462228</c:v>
                </c:pt>
                <c:pt idx="28">
                  <c:v>0.43982297150257127</c:v>
                </c:pt>
                <c:pt idx="29">
                  <c:v>0.45553093477052026</c:v>
                </c:pt>
                <c:pt idx="30">
                  <c:v>0.47123889803846924</c:v>
                </c:pt>
                <c:pt idx="31">
                  <c:v>0.48694686130641823</c:v>
                </c:pt>
                <c:pt idx="32">
                  <c:v>0.50265482457436717</c:v>
                </c:pt>
                <c:pt idx="33">
                  <c:v>0.51836278784231615</c:v>
                </c:pt>
                <c:pt idx="34">
                  <c:v>0.53407075111026514</c:v>
                </c:pt>
                <c:pt idx="35">
                  <c:v>0.54977871437821413</c:v>
                </c:pt>
                <c:pt idx="36">
                  <c:v>0.56548667764616312</c:v>
                </c:pt>
                <c:pt idx="37">
                  <c:v>0.5811946409141121</c:v>
                </c:pt>
                <c:pt idx="38">
                  <c:v>0.59690260418206109</c:v>
                </c:pt>
                <c:pt idx="39">
                  <c:v>0.61261056745001008</c:v>
                </c:pt>
                <c:pt idx="40">
                  <c:v>0.62831853071795907</c:v>
                </c:pt>
                <c:pt idx="41">
                  <c:v>0.64402649398590806</c:v>
                </c:pt>
                <c:pt idx="42">
                  <c:v>0.65973445725385704</c:v>
                </c:pt>
                <c:pt idx="43">
                  <c:v>0.67544242052180603</c:v>
                </c:pt>
                <c:pt idx="44">
                  <c:v>0.69115038378975502</c:v>
                </c:pt>
                <c:pt idx="45">
                  <c:v>0.70685834705770401</c:v>
                </c:pt>
                <c:pt idx="46">
                  <c:v>0.72256631032565299</c:v>
                </c:pt>
                <c:pt idx="47">
                  <c:v>0.73827427359360198</c:v>
                </c:pt>
                <c:pt idx="48">
                  <c:v>0.75398223686155097</c:v>
                </c:pt>
                <c:pt idx="49">
                  <c:v>0.76969020012949996</c:v>
                </c:pt>
                <c:pt idx="50">
                  <c:v>0.78539816339744895</c:v>
                </c:pt>
                <c:pt idx="51">
                  <c:v>0.80110612666539793</c:v>
                </c:pt>
                <c:pt idx="52">
                  <c:v>0.81681408993334692</c:v>
                </c:pt>
                <c:pt idx="53">
                  <c:v>0.83252205320129591</c:v>
                </c:pt>
                <c:pt idx="54">
                  <c:v>0.8482300164692449</c:v>
                </c:pt>
                <c:pt idx="55">
                  <c:v>0.86393797973719388</c:v>
                </c:pt>
                <c:pt idx="56">
                  <c:v>0.87964594300514287</c:v>
                </c:pt>
                <c:pt idx="57">
                  <c:v>0.89535390627309186</c:v>
                </c:pt>
                <c:pt idx="58">
                  <c:v>0.91106186954104085</c:v>
                </c:pt>
                <c:pt idx="59">
                  <c:v>0.92676983280898984</c:v>
                </c:pt>
                <c:pt idx="60">
                  <c:v>0.94247779607693882</c:v>
                </c:pt>
                <c:pt idx="61">
                  <c:v>0.95818575934488781</c:v>
                </c:pt>
                <c:pt idx="62">
                  <c:v>0.9738937226128368</c:v>
                </c:pt>
                <c:pt idx="63">
                  <c:v>0.98960168588078579</c:v>
                </c:pt>
                <c:pt idx="64">
                  <c:v>1.0053096491487348</c:v>
                </c:pt>
                <c:pt idx="65">
                  <c:v>1.0210176124166837</c:v>
                </c:pt>
                <c:pt idx="66">
                  <c:v>1.0367255756846325</c:v>
                </c:pt>
                <c:pt idx="67">
                  <c:v>1.0524335389525814</c:v>
                </c:pt>
                <c:pt idx="68">
                  <c:v>1.0681415022205303</c:v>
                </c:pt>
                <c:pt idx="69">
                  <c:v>1.0838494654884792</c:v>
                </c:pt>
                <c:pt idx="70">
                  <c:v>1.099557428756428</c:v>
                </c:pt>
                <c:pt idx="71">
                  <c:v>1.1152653920243769</c:v>
                </c:pt>
                <c:pt idx="72">
                  <c:v>1.1309733552923258</c:v>
                </c:pt>
                <c:pt idx="73">
                  <c:v>1.1466813185602747</c:v>
                </c:pt>
                <c:pt idx="74">
                  <c:v>1.1623892818282235</c:v>
                </c:pt>
                <c:pt idx="75">
                  <c:v>1.1780972450961724</c:v>
                </c:pt>
                <c:pt idx="76">
                  <c:v>1.1938052083641213</c:v>
                </c:pt>
                <c:pt idx="77">
                  <c:v>1.2095131716320702</c:v>
                </c:pt>
                <c:pt idx="78">
                  <c:v>1.225221134900019</c:v>
                </c:pt>
                <c:pt idx="79">
                  <c:v>1.2409290981679679</c:v>
                </c:pt>
                <c:pt idx="80">
                  <c:v>1.2566370614359168</c:v>
                </c:pt>
                <c:pt idx="81">
                  <c:v>1.2723450247038657</c:v>
                </c:pt>
                <c:pt idx="82">
                  <c:v>1.2880529879718146</c:v>
                </c:pt>
                <c:pt idx="83">
                  <c:v>1.3037609512397634</c:v>
                </c:pt>
                <c:pt idx="84">
                  <c:v>1.3194689145077123</c:v>
                </c:pt>
                <c:pt idx="85">
                  <c:v>1.3351768777756612</c:v>
                </c:pt>
                <c:pt idx="86">
                  <c:v>1.3508848410436101</c:v>
                </c:pt>
                <c:pt idx="87">
                  <c:v>1.3665928043115589</c:v>
                </c:pt>
                <c:pt idx="88">
                  <c:v>1.3823007675795078</c:v>
                </c:pt>
                <c:pt idx="89">
                  <c:v>1.3980087308474567</c:v>
                </c:pt>
                <c:pt idx="90">
                  <c:v>1.4137166941154056</c:v>
                </c:pt>
                <c:pt idx="91">
                  <c:v>1.4294246573833544</c:v>
                </c:pt>
                <c:pt idx="92">
                  <c:v>1.4451326206513033</c:v>
                </c:pt>
                <c:pt idx="93">
                  <c:v>1.4608405839192522</c:v>
                </c:pt>
                <c:pt idx="94">
                  <c:v>1.4765485471872011</c:v>
                </c:pt>
                <c:pt idx="95">
                  <c:v>1.49225651045515</c:v>
                </c:pt>
                <c:pt idx="96">
                  <c:v>1.5079644737230988</c:v>
                </c:pt>
                <c:pt idx="97">
                  <c:v>1.5236724369910477</c:v>
                </c:pt>
                <c:pt idx="98">
                  <c:v>1.5393804002589966</c:v>
                </c:pt>
                <c:pt idx="99">
                  <c:v>1.5550883635269455</c:v>
                </c:pt>
                <c:pt idx="100">
                  <c:v>1.5707963267948943</c:v>
                </c:pt>
                <c:pt idx="101">
                  <c:v>1.5865042900628432</c:v>
                </c:pt>
                <c:pt idx="102">
                  <c:v>1.6022122533307921</c:v>
                </c:pt>
                <c:pt idx="103">
                  <c:v>1.617920216598741</c:v>
                </c:pt>
                <c:pt idx="104">
                  <c:v>1.6336281798666898</c:v>
                </c:pt>
                <c:pt idx="105">
                  <c:v>1.6493361431346387</c:v>
                </c:pt>
                <c:pt idx="106">
                  <c:v>1.6650441064025876</c:v>
                </c:pt>
                <c:pt idx="107">
                  <c:v>1.6807520696705365</c:v>
                </c:pt>
                <c:pt idx="108">
                  <c:v>1.6964600329384854</c:v>
                </c:pt>
                <c:pt idx="109">
                  <c:v>1.7121679962064342</c:v>
                </c:pt>
                <c:pt idx="110">
                  <c:v>1.7278759594743831</c:v>
                </c:pt>
                <c:pt idx="111">
                  <c:v>1.743583922742332</c:v>
                </c:pt>
                <c:pt idx="112">
                  <c:v>1.7592918860102809</c:v>
                </c:pt>
                <c:pt idx="113">
                  <c:v>1.7749998492782297</c:v>
                </c:pt>
                <c:pt idx="114">
                  <c:v>1.7907078125461786</c:v>
                </c:pt>
                <c:pt idx="115">
                  <c:v>1.8064157758141275</c:v>
                </c:pt>
                <c:pt idx="116">
                  <c:v>1.8221237390820764</c:v>
                </c:pt>
                <c:pt idx="117">
                  <c:v>1.8378317023500252</c:v>
                </c:pt>
                <c:pt idx="118">
                  <c:v>1.8535396656179741</c:v>
                </c:pt>
                <c:pt idx="119">
                  <c:v>1.869247628885923</c:v>
                </c:pt>
                <c:pt idx="120">
                  <c:v>1.8849555921538719</c:v>
                </c:pt>
                <c:pt idx="121">
                  <c:v>1.9006635554218207</c:v>
                </c:pt>
                <c:pt idx="122">
                  <c:v>1.9163715186897696</c:v>
                </c:pt>
                <c:pt idx="123">
                  <c:v>1.9320794819577185</c:v>
                </c:pt>
                <c:pt idx="124">
                  <c:v>1.9477874452256674</c:v>
                </c:pt>
                <c:pt idx="125">
                  <c:v>1.9634954084936163</c:v>
                </c:pt>
                <c:pt idx="126">
                  <c:v>1.9792033717615651</c:v>
                </c:pt>
                <c:pt idx="127">
                  <c:v>1.994911335029514</c:v>
                </c:pt>
                <c:pt idx="128">
                  <c:v>2.0106192982974629</c:v>
                </c:pt>
                <c:pt idx="129">
                  <c:v>2.0263272615654118</c:v>
                </c:pt>
                <c:pt idx="130">
                  <c:v>2.0420352248333606</c:v>
                </c:pt>
                <c:pt idx="131">
                  <c:v>2.0577431881013095</c:v>
                </c:pt>
                <c:pt idx="132">
                  <c:v>2.0734511513692584</c:v>
                </c:pt>
                <c:pt idx="133">
                  <c:v>2.0891591146372073</c:v>
                </c:pt>
                <c:pt idx="134">
                  <c:v>2.1048670779051561</c:v>
                </c:pt>
                <c:pt idx="135">
                  <c:v>2.120575041173105</c:v>
                </c:pt>
                <c:pt idx="136">
                  <c:v>2.1362830044410539</c:v>
                </c:pt>
                <c:pt idx="137">
                  <c:v>2.1519909677090028</c:v>
                </c:pt>
                <c:pt idx="138">
                  <c:v>2.1676989309769517</c:v>
                </c:pt>
                <c:pt idx="139">
                  <c:v>2.1834068942449005</c:v>
                </c:pt>
                <c:pt idx="140">
                  <c:v>2.1991148575128494</c:v>
                </c:pt>
                <c:pt idx="141">
                  <c:v>2.2148228207807983</c:v>
                </c:pt>
                <c:pt idx="142">
                  <c:v>2.2305307840487472</c:v>
                </c:pt>
                <c:pt idx="143">
                  <c:v>2.246238747316696</c:v>
                </c:pt>
                <c:pt idx="144">
                  <c:v>2.2619467105846449</c:v>
                </c:pt>
                <c:pt idx="145">
                  <c:v>2.2776546738525938</c:v>
                </c:pt>
                <c:pt idx="146">
                  <c:v>2.2933626371205427</c:v>
                </c:pt>
                <c:pt idx="147">
                  <c:v>2.3090706003884915</c:v>
                </c:pt>
                <c:pt idx="148">
                  <c:v>2.3247785636564404</c:v>
                </c:pt>
                <c:pt idx="149">
                  <c:v>2.3404865269243893</c:v>
                </c:pt>
                <c:pt idx="150">
                  <c:v>2.3561944901923382</c:v>
                </c:pt>
                <c:pt idx="151">
                  <c:v>2.3719024534602871</c:v>
                </c:pt>
                <c:pt idx="152">
                  <c:v>2.3876104167282359</c:v>
                </c:pt>
                <c:pt idx="153">
                  <c:v>2.4033183799961848</c:v>
                </c:pt>
                <c:pt idx="154">
                  <c:v>2.4190263432641337</c:v>
                </c:pt>
                <c:pt idx="155">
                  <c:v>2.4347343065320826</c:v>
                </c:pt>
                <c:pt idx="156">
                  <c:v>2.4504422698000314</c:v>
                </c:pt>
                <c:pt idx="157">
                  <c:v>2.4661502330679803</c:v>
                </c:pt>
                <c:pt idx="158">
                  <c:v>2.4818581963359292</c:v>
                </c:pt>
                <c:pt idx="159">
                  <c:v>2.4975661596038781</c:v>
                </c:pt>
                <c:pt idx="160">
                  <c:v>2.5132741228718269</c:v>
                </c:pt>
                <c:pt idx="161">
                  <c:v>2.5289820861397758</c:v>
                </c:pt>
                <c:pt idx="162">
                  <c:v>2.5446900494077247</c:v>
                </c:pt>
                <c:pt idx="163">
                  <c:v>2.5603980126756736</c:v>
                </c:pt>
                <c:pt idx="164">
                  <c:v>2.5761059759436225</c:v>
                </c:pt>
                <c:pt idx="165">
                  <c:v>2.5918139392115713</c:v>
                </c:pt>
                <c:pt idx="166">
                  <c:v>2.6075219024795202</c:v>
                </c:pt>
                <c:pt idx="167">
                  <c:v>2.6232298657474691</c:v>
                </c:pt>
                <c:pt idx="168">
                  <c:v>2.638937829015418</c:v>
                </c:pt>
                <c:pt idx="169">
                  <c:v>2.6546457922833668</c:v>
                </c:pt>
                <c:pt idx="170">
                  <c:v>2.6703537555513157</c:v>
                </c:pt>
                <c:pt idx="171">
                  <c:v>2.6860617188192646</c:v>
                </c:pt>
                <c:pt idx="172">
                  <c:v>2.7017696820872135</c:v>
                </c:pt>
                <c:pt idx="173">
                  <c:v>2.7174776453551623</c:v>
                </c:pt>
                <c:pt idx="174">
                  <c:v>2.7331856086231112</c:v>
                </c:pt>
                <c:pt idx="175">
                  <c:v>2.7488935718910601</c:v>
                </c:pt>
                <c:pt idx="176">
                  <c:v>2.764601535159009</c:v>
                </c:pt>
                <c:pt idx="177">
                  <c:v>2.7803094984269578</c:v>
                </c:pt>
                <c:pt idx="178">
                  <c:v>2.7960174616949067</c:v>
                </c:pt>
                <c:pt idx="179">
                  <c:v>2.8117254249628556</c:v>
                </c:pt>
                <c:pt idx="180">
                  <c:v>2.8274333882308045</c:v>
                </c:pt>
                <c:pt idx="181">
                  <c:v>2.8431413514987534</c:v>
                </c:pt>
                <c:pt idx="182">
                  <c:v>2.8588493147667022</c:v>
                </c:pt>
                <c:pt idx="183">
                  <c:v>2.8745572780346511</c:v>
                </c:pt>
                <c:pt idx="184">
                  <c:v>2.8902652413026</c:v>
                </c:pt>
                <c:pt idx="185">
                  <c:v>2.9059732045705489</c:v>
                </c:pt>
                <c:pt idx="186">
                  <c:v>2.9216811678384977</c:v>
                </c:pt>
                <c:pt idx="187">
                  <c:v>2.9373891311064466</c:v>
                </c:pt>
                <c:pt idx="188">
                  <c:v>2.9530970943743955</c:v>
                </c:pt>
                <c:pt idx="189">
                  <c:v>2.9688050576423444</c:v>
                </c:pt>
                <c:pt idx="190">
                  <c:v>2.9845130209102932</c:v>
                </c:pt>
                <c:pt idx="191">
                  <c:v>3.0002209841782421</c:v>
                </c:pt>
                <c:pt idx="192">
                  <c:v>3.015928947446191</c:v>
                </c:pt>
                <c:pt idx="193">
                  <c:v>3.0316369107141399</c:v>
                </c:pt>
                <c:pt idx="194">
                  <c:v>3.0473448739820888</c:v>
                </c:pt>
                <c:pt idx="195">
                  <c:v>3.0630528372500376</c:v>
                </c:pt>
                <c:pt idx="196">
                  <c:v>3.0787608005179865</c:v>
                </c:pt>
                <c:pt idx="197">
                  <c:v>3.0944687637859354</c:v>
                </c:pt>
                <c:pt idx="198">
                  <c:v>3.1101767270538843</c:v>
                </c:pt>
                <c:pt idx="199">
                  <c:v>3.1258846903218331</c:v>
                </c:pt>
                <c:pt idx="200">
                  <c:v>3.141592653589782</c:v>
                </c:pt>
                <c:pt idx="201">
                  <c:v>3.1573006168577309</c:v>
                </c:pt>
                <c:pt idx="202">
                  <c:v>3.1730085801256798</c:v>
                </c:pt>
                <c:pt idx="203">
                  <c:v>3.1887165433936286</c:v>
                </c:pt>
                <c:pt idx="204">
                  <c:v>3.2044245066615775</c:v>
                </c:pt>
                <c:pt idx="205">
                  <c:v>3.2201324699295264</c:v>
                </c:pt>
                <c:pt idx="206">
                  <c:v>3.2358404331974753</c:v>
                </c:pt>
                <c:pt idx="207">
                  <c:v>3.2515483964654242</c:v>
                </c:pt>
                <c:pt idx="208">
                  <c:v>3.267256359733373</c:v>
                </c:pt>
                <c:pt idx="209">
                  <c:v>3.2829643230013219</c:v>
                </c:pt>
                <c:pt idx="210">
                  <c:v>3.2986722862692708</c:v>
                </c:pt>
                <c:pt idx="211">
                  <c:v>3.3143802495372197</c:v>
                </c:pt>
                <c:pt idx="212">
                  <c:v>3.3300882128051685</c:v>
                </c:pt>
                <c:pt idx="213">
                  <c:v>3.3457961760731174</c:v>
                </c:pt>
                <c:pt idx="214">
                  <c:v>3.3615041393410663</c:v>
                </c:pt>
                <c:pt idx="215">
                  <c:v>3.3772121026090152</c:v>
                </c:pt>
                <c:pt idx="216">
                  <c:v>3.392920065876964</c:v>
                </c:pt>
                <c:pt idx="217">
                  <c:v>3.4086280291449129</c:v>
                </c:pt>
                <c:pt idx="218">
                  <c:v>3.4243359924128618</c:v>
                </c:pt>
                <c:pt idx="219">
                  <c:v>3.4400439556808107</c:v>
                </c:pt>
                <c:pt idx="220">
                  <c:v>3.4557519189487595</c:v>
                </c:pt>
                <c:pt idx="221">
                  <c:v>3.4714598822167084</c:v>
                </c:pt>
                <c:pt idx="222">
                  <c:v>3.4871678454846573</c:v>
                </c:pt>
                <c:pt idx="223">
                  <c:v>3.5028758087526062</c:v>
                </c:pt>
                <c:pt idx="224">
                  <c:v>3.5185837720205551</c:v>
                </c:pt>
                <c:pt idx="225">
                  <c:v>3.5342917352885039</c:v>
                </c:pt>
                <c:pt idx="226">
                  <c:v>3.5499996985564528</c:v>
                </c:pt>
                <c:pt idx="227">
                  <c:v>3.5657076618244017</c:v>
                </c:pt>
                <c:pt idx="228">
                  <c:v>3.5814156250923506</c:v>
                </c:pt>
                <c:pt idx="229">
                  <c:v>3.5971235883602994</c:v>
                </c:pt>
                <c:pt idx="230">
                  <c:v>3.6128315516282483</c:v>
                </c:pt>
                <c:pt idx="231">
                  <c:v>3.6285395148961972</c:v>
                </c:pt>
                <c:pt idx="232">
                  <c:v>3.6442474781641461</c:v>
                </c:pt>
                <c:pt idx="233">
                  <c:v>3.6599554414320949</c:v>
                </c:pt>
                <c:pt idx="234">
                  <c:v>3.6756634047000438</c:v>
                </c:pt>
                <c:pt idx="235">
                  <c:v>3.6913713679679927</c:v>
                </c:pt>
                <c:pt idx="236">
                  <c:v>3.7070793312359416</c:v>
                </c:pt>
                <c:pt idx="237">
                  <c:v>3.7227872945038905</c:v>
                </c:pt>
                <c:pt idx="238">
                  <c:v>3.7384952577718393</c:v>
                </c:pt>
                <c:pt idx="239">
                  <c:v>3.7542032210397882</c:v>
                </c:pt>
                <c:pt idx="240">
                  <c:v>3.7699111843077371</c:v>
                </c:pt>
                <c:pt idx="241">
                  <c:v>3.785619147575686</c:v>
                </c:pt>
                <c:pt idx="242">
                  <c:v>3.8013271108436348</c:v>
                </c:pt>
                <c:pt idx="243">
                  <c:v>3.8170350741115837</c:v>
                </c:pt>
                <c:pt idx="244">
                  <c:v>3.8327430373795326</c:v>
                </c:pt>
                <c:pt idx="245">
                  <c:v>3.8484510006474815</c:v>
                </c:pt>
                <c:pt idx="246">
                  <c:v>3.8641589639154303</c:v>
                </c:pt>
                <c:pt idx="247">
                  <c:v>3.8798669271833792</c:v>
                </c:pt>
                <c:pt idx="248">
                  <c:v>3.8955748904513281</c:v>
                </c:pt>
                <c:pt idx="249">
                  <c:v>3.911282853719277</c:v>
                </c:pt>
                <c:pt idx="250">
                  <c:v>3.9269908169872259</c:v>
                </c:pt>
                <c:pt idx="251">
                  <c:v>3.9426987802551747</c:v>
                </c:pt>
                <c:pt idx="252">
                  <c:v>3.9584067435231236</c:v>
                </c:pt>
                <c:pt idx="253">
                  <c:v>3.9741147067910725</c:v>
                </c:pt>
                <c:pt idx="254">
                  <c:v>3.9898226700590214</c:v>
                </c:pt>
                <c:pt idx="255">
                  <c:v>4.0055306333269707</c:v>
                </c:pt>
                <c:pt idx="256">
                  <c:v>4.0212385965949196</c:v>
                </c:pt>
                <c:pt idx="257">
                  <c:v>4.0369465598628684</c:v>
                </c:pt>
                <c:pt idx="258">
                  <c:v>4.0526545231308173</c:v>
                </c:pt>
                <c:pt idx="259">
                  <c:v>4.0683624863987662</c:v>
                </c:pt>
                <c:pt idx="260">
                  <c:v>4.0840704496667151</c:v>
                </c:pt>
                <c:pt idx="261">
                  <c:v>4.0997784129346639</c:v>
                </c:pt>
                <c:pt idx="262">
                  <c:v>4.1154863762026128</c:v>
                </c:pt>
                <c:pt idx="263">
                  <c:v>4.1311943394705617</c:v>
                </c:pt>
                <c:pt idx="264">
                  <c:v>4.1469023027385106</c:v>
                </c:pt>
                <c:pt idx="265">
                  <c:v>4.1626102660064594</c:v>
                </c:pt>
                <c:pt idx="266">
                  <c:v>4.1783182292744083</c:v>
                </c:pt>
                <c:pt idx="267">
                  <c:v>4.1940261925423572</c:v>
                </c:pt>
                <c:pt idx="268">
                  <c:v>4.2097341558103061</c:v>
                </c:pt>
                <c:pt idx="269">
                  <c:v>4.225442119078255</c:v>
                </c:pt>
                <c:pt idx="270">
                  <c:v>4.2411500823462038</c:v>
                </c:pt>
                <c:pt idx="271">
                  <c:v>4.2568580456141527</c:v>
                </c:pt>
                <c:pt idx="272">
                  <c:v>4.2725660088821016</c:v>
                </c:pt>
                <c:pt idx="273">
                  <c:v>4.2882739721500505</c:v>
                </c:pt>
                <c:pt idx="274">
                  <c:v>4.3039819354179993</c:v>
                </c:pt>
                <c:pt idx="275">
                  <c:v>4.3196898986859482</c:v>
                </c:pt>
                <c:pt idx="276">
                  <c:v>4.3353978619538971</c:v>
                </c:pt>
                <c:pt idx="277">
                  <c:v>4.351105825221846</c:v>
                </c:pt>
                <c:pt idx="278">
                  <c:v>4.3668137884897948</c:v>
                </c:pt>
                <c:pt idx="279">
                  <c:v>4.3825217517577437</c:v>
                </c:pt>
                <c:pt idx="280">
                  <c:v>4.3982297150256926</c:v>
                </c:pt>
                <c:pt idx="281">
                  <c:v>4.4139376782936415</c:v>
                </c:pt>
                <c:pt idx="282">
                  <c:v>4.4296456415615904</c:v>
                </c:pt>
                <c:pt idx="283">
                  <c:v>4.4453536048295392</c:v>
                </c:pt>
                <c:pt idx="284">
                  <c:v>4.4610615680974881</c:v>
                </c:pt>
                <c:pt idx="285">
                  <c:v>4.476769531365437</c:v>
                </c:pt>
                <c:pt idx="286">
                  <c:v>4.4924774946333859</c:v>
                </c:pt>
                <c:pt idx="287">
                  <c:v>4.5081854579013347</c:v>
                </c:pt>
                <c:pt idx="288">
                  <c:v>4.5238934211692836</c:v>
                </c:pt>
                <c:pt idx="289">
                  <c:v>4.5396013844372325</c:v>
                </c:pt>
                <c:pt idx="290">
                  <c:v>4.5553093477051814</c:v>
                </c:pt>
                <c:pt idx="291">
                  <c:v>4.5710173109731302</c:v>
                </c:pt>
                <c:pt idx="292">
                  <c:v>4.5867252742410791</c:v>
                </c:pt>
                <c:pt idx="293">
                  <c:v>4.602433237509028</c:v>
                </c:pt>
                <c:pt idx="294">
                  <c:v>4.6181412007769769</c:v>
                </c:pt>
                <c:pt idx="295">
                  <c:v>4.6338491640449258</c:v>
                </c:pt>
                <c:pt idx="296">
                  <c:v>4.6495571273128746</c:v>
                </c:pt>
                <c:pt idx="297">
                  <c:v>4.6652650905808235</c:v>
                </c:pt>
                <c:pt idx="298">
                  <c:v>4.6809730538487724</c:v>
                </c:pt>
                <c:pt idx="299">
                  <c:v>4.6966810171167213</c:v>
                </c:pt>
                <c:pt idx="300">
                  <c:v>4.7123889803846701</c:v>
                </c:pt>
                <c:pt idx="301">
                  <c:v>4.728096943652619</c:v>
                </c:pt>
                <c:pt idx="302">
                  <c:v>4.7438049069205679</c:v>
                </c:pt>
                <c:pt idx="303">
                  <c:v>4.7595128701885168</c:v>
                </c:pt>
                <c:pt idx="304">
                  <c:v>4.7752208334564656</c:v>
                </c:pt>
                <c:pt idx="305">
                  <c:v>4.7909287967244145</c:v>
                </c:pt>
                <c:pt idx="306">
                  <c:v>4.8066367599923634</c:v>
                </c:pt>
                <c:pt idx="307">
                  <c:v>4.8223447232603123</c:v>
                </c:pt>
                <c:pt idx="308">
                  <c:v>4.8380526865282611</c:v>
                </c:pt>
                <c:pt idx="309">
                  <c:v>4.85376064979621</c:v>
                </c:pt>
                <c:pt idx="310">
                  <c:v>4.8694686130641589</c:v>
                </c:pt>
                <c:pt idx="311">
                  <c:v>4.8851765763321078</c:v>
                </c:pt>
                <c:pt idx="312">
                  <c:v>4.9008845396000567</c:v>
                </c:pt>
                <c:pt idx="313">
                  <c:v>4.9165925028680055</c:v>
                </c:pt>
                <c:pt idx="314">
                  <c:v>4.9323004661359544</c:v>
                </c:pt>
                <c:pt idx="315">
                  <c:v>4.9480084294039033</c:v>
                </c:pt>
                <c:pt idx="316">
                  <c:v>4.9637163926718522</c:v>
                </c:pt>
                <c:pt idx="317">
                  <c:v>4.979424355939801</c:v>
                </c:pt>
                <c:pt idx="318">
                  <c:v>4.9951323192077499</c:v>
                </c:pt>
                <c:pt idx="319">
                  <c:v>5.0108402824756988</c:v>
                </c:pt>
                <c:pt idx="320">
                  <c:v>5.0265482457436477</c:v>
                </c:pt>
                <c:pt idx="321">
                  <c:v>5.0422562090115965</c:v>
                </c:pt>
                <c:pt idx="322">
                  <c:v>5.0579641722795454</c:v>
                </c:pt>
                <c:pt idx="323">
                  <c:v>5.0736721355474943</c:v>
                </c:pt>
                <c:pt idx="324">
                  <c:v>5.0893800988154432</c:v>
                </c:pt>
                <c:pt idx="325">
                  <c:v>5.1050880620833921</c:v>
                </c:pt>
                <c:pt idx="326">
                  <c:v>5.1207960253513409</c:v>
                </c:pt>
                <c:pt idx="327">
                  <c:v>5.1365039886192898</c:v>
                </c:pt>
                <c:pt idx="328">
                  <c:v>5.1522119518872387</c:v>
                </c:pt>
                <c:pt idx="329">
                  <c:v>5.1679199151551876</c:v>
                </c:pt>
                <c:pt idx="330">
                  <c:v>5.1836278784231364</c:v>
                </c:pt>
                <c:pt idx="331">
                  <c:v>5.1993358416910853</c:v>
                </c:pt>
                <c:pt idx="332">
                  <c:v>5.2150438049590342</c:v>
                </c:pt>
                <c:pt idx="333">
                  <c:v>5.2307517682269831</c:v>
                </c:pt>
                <c:pt idx="334">
                  <c:v>5.2464597314949319</c:v>
                </c:pt>
                <c:pt idx="335">
                  <c:v>5.2621676947628808</c:v>
                </c:pt>
                <c:pt idx="336">
                  <c:v>5.2778756580308297</c:v>
                </c:pt>
                <c:pt idx="337">
                  <c:v>5.2935836212987786</c:v>
                </c:pt>
                <c:pt idx="338">
                  <c:v>5.3092915845667275</c:v>
                </c:pt>
                <c:pt idx="339">
                  <c:v>5.3249995478346763</c:v>
                </c:pt>
                <c:pt idx="340">
                  <c:v>5.3407075111026252</c:v>
                </c:pt>
                <c:pt idx="341">
                  <c:v>5.3564154743705741</c:v>
                </c:pt>
                <c:pt idx="342">
                  <c:v>5.372123437638523</c:v>
                </c:pt>
                <c:pt idx="343">
                  <c:v>5.3878314009064718</c:v>
                </c:pt>
                <c:pt idx="344">
                  <c:v>5.4035393641744207</c:v>
                </c:pt>
                <c:pt idx="345">
                  <c:v>5.4192473274423696</c:v>
                </c:pt>
                <c:pt idx="346">
                  <c:v>5.4349552907103185</c:v>
                </c:pt>
                <c:pt idx="347">
                  <c:v>5.4506632539782673</c:v>
                </c:pt>
                <c:pt idx="348">
                  <c:v>5.4663712172462162</c:v>
                </c:pt>
                <c:pt idx="349">
                  <c:v>5.4820791805141651</c:v>
                </c:pt>
                <c:pt idx="350">
                  <c:v>5.497787143782114</c:v>
                </c:pt>
                <c:pt idx="351">
                  <c:v>5.5134951070500628</c:v>
                </c:pt>
                <c:pt idx="352">
                  <c:v>5.5292030703180117</c:v>
                </c:pt>
                <c:pt idx="353">
                  <c:v>5.5449110335859606</c:v>
                </c:pt>
                <c:pt idx="354">
                  <c:v>5.5606189968539095</c:v>
                </c:pt>
                <c:pt idx="355">
                  <c:v>5.5763269601218584</c:v>
                </c:pt>
                <c:pt idx="356">
                  <c:v>5.5920349233898072</c:v>
                </c:pt>
                <c:pt idx="357">
                  <c:v>5.6077428866577561</c:v>
                </c:pt>
                <c:pt idx="358">
                  <c:v>5.623450849925705</c:v>
                </c:pt>
                <c:pt idx="359">
                  <c:v>5.6391588131936539</c:v>
                </c:pt>
                <c:pt idx="360">
                  <c:v>5.6548667764616027</c:v>
                </c:pt>
                <c:pt idx="361">
                  <c:v>5.6705747397295516</c:v>
                </c:pt>
                <c:pt idx="362">
                  <c:v>5.6862827029975005</c:v>
                </c:pt>
                <c:pt idx="363">
                  <c:v>5.7019906662654494</c:v>
                </c:pt>
                <c:pt idx="364">
                  <c:v>5.7176986295333982</c:v>
                </c:pt>
                <c:pt idx="365">
                  <c:v>5.7334065928013471</c:v>
                </c:pt>
                <c:pt idx="366">
                  <c:v>5.749114556069296</c:v>
                </c:pt>
                <c:pt idx="367">
                  <c:v>5.7648225193372449</c:v>
                </c:pt>
                <c:pt idx="368">
                  <c:v>5.7805304826051938</c:v>
                </c:pt>
                <c:pt idx="369">
                  <c:v>5.7962384458731426</c:v>
                </c:pt>
                <c:pt idx="370">
                  <c:v>5.8119464091410915</c:v>
                </c:pt>
                <c:pt idx="371">
                  <c:v>5.8276543724090404</c:v>
                </c:pt>
                <c:pt idx="372">
                  <c:v>5.8433623356769893</c:v>
                </c:pt>
                <c:pt idx="373">
                  <c:v>5.8590702989449381</c:v>
                </c:pt>
                <c:pt idx="374">
                  <c:v>5.874778262212887</c:v>
                </c:pt>
                <c:pt idx="375">
                  <c:v>5.8904862254808359</c:v>
                </c:pt>
                <c:pt idx="376">
                  <c:v>5.9061941887487848</c:v>
                </c:pt>
                <c:pt idx="377">
                  <c:v>5.9219021520167336</c:v>
                </c:pt>
                <c:pt idx="378">
                  <c:v>5.9376101152846825</c:v>
                </c:pt>
                <c:pt idx="379">
                  <c:v>5.9533180785526314</c:v>
                </c:pt>
                <c:pt idx="380">
                  <c:v>5.9690260418205803</c:v>
                </c:pt>
                <c:pt idx="381">
                  <c:v>5.9847340050885292</c:v>
                </c:pt>
                <c:pt idx="382">
                  <c:v>6.000441968356478</c:v>
                </c:pt>
                <c:pt idx="383">
                  <c:v>6.0161499316244269</c:v>
                </c:pt>
                <c:pt idx="384">
                  <c:v>6.0318578948923758</c:v>
                </c:pt>
                <c:pt idx="385">
                  <c:v>6.0475658581603247</c:v>
                </c:pt>
                <c:pt idx="386">
                  <c:v>6.0632738214282735</c:v>
                </c:pt>
                <c:pt idx="387">
                  <c:v>6.0789817846962224</c:v>
                </c:pt>
                <c:pt idx="388">
                  <c:v>6.0946897479641713</c:v>
                </c:pt>
                <c:pt idx="389">
                  <c:v>6.1103977112321202</c:v>
                </c:pt>
                <c:pt idx="390">
                  <c:v>6.126105674500069</c:v>
                </c:pt>
                <c:pt idx="391">
                  <c:v>6.1418136377680179</c:v>
                </c:pt>
                <c:pt idx="392">
                  <c:v>6.1575216010359668</c:v>
                </c:pt>
                <c:pt idx="393">
                  <c:v>6.1732295643039157</c:v>
                </c:pt>
                <c:pt idx="394">
                  <c:v>6.1889375275718645</c:v>
                </c:pt>
                <c:pt idx="395">
                  <c:v>6.2046454908398134</c:v>
                </c:pt>
                <c:pt idx="396">
                  <c:v>6.2203534541077623</c:v>
                </c:pt>
                <c:pt idx="397">
                  <c:v>6.2360614173757112</c:v>
                </c:pt>
                <c:pt idx="398">
                  <c:v>6.2517693806436601</c:v>
                </c:pt>
                <c:pt idx="399">
                  <c:v>6.2674773439116089</c:v>
                </c:pt>
              </c:numCache>
            </c:numRef>
          </c:xVal>
          <c:yVal>
            <c:numRef>
              <c:f>Sheet1!$E$2:$E$401</c:f>
              <c:numCache>
                <c:formatCode>General</c:formatCode>
                <c:ptCount val="400"/>
                <c:pt idx="0">
                  <c:v>5.0508014399999996E-10</c:v>
                </c:pt>
                <c:pt idx="1">
                  <c:v>1.2638165208045399E-4</c:v>
                </c:pt>
                <c:pt idx="2">
                  <c:v>2.5278417160734502E-4</c:v>
                </c:pt>
                <c:pt idx="3">
                  <c:v>3.7922893534414497E-4</c:v>
                </c:pt>
                <c:pt idx="4">
                  <c:v>5.0573493354022503E-4</c:v>
                </c:pt>
                <c:pt idx="5">
                  <c:v>6.3231919193640395E-4</c:v>
                </c:pt>
                <c:pt idx="6">
                  <c:v>7.5899506919086001E-4</c:v>
                </c:pt>
                <c:pt idx="7">
                  <c:v>8.85773391928524E-4</c:v>
                </c:pt>
                <c:pt idx="8">
                  <c:v>1.0126588167622601E-3</c:v>
                </c:pt>
                <c:pt idx="9">
                  <c:v>1.1396512854844299E-3</c:v>
                </c:pt>
                <c:pt idx="10">
                  <c:v>1.2667422415688599E-3</c:v>
                </c:pt>
                <c:pt idx="11">
                  <c:v>1.39391829725354E-3</c:v>
                </c:pt>
                <c:pt idx="12">
                  <c:v>1.5211547724902599E-3</c:v>
                </c:pt>
                <c:pt idx="13">
                  <c:v>1.6484182560816401E-3</c:v>
                </c:pt>
                <c:pt idx="14">
                  <c:v>1.7756629968062E-3</c:v>
                </c:pt>
                <c:pt idx="15">
                  <c:v>1.90283183474093E-3</c:v>
                </c:pt>
                <c:pt idx="16">
                  <c:v>2.0298515446484002E-3</c:v>
                </c:pt>
                <c:pt idx="17">
                  <c:v>2.15663644485175E-3</c:v>
                </c:pt>
                <c:pt idx="18">
                  <c:v>2.28308257646858E-3</c:v>
                </c:pt>
                <c:pt idx="19">
                  <c:v>2.4090649094432501E-3</c:v>
                </c:pt>
                <c:pt idx="20">
                  <c:v>2.5344418827444302E-3</c:v>
                </c:pt>
                <c:pt idx="21">
                  <c:v>2.6590491179376802E-3</c:v>
                </c:pt>
                <c:pt idx="22">
                  <c:v>2.7826991863548699E-3</c:v>
                </c:pt>
                <c:pt idx="23">
                  <c:v>2.9051762539893302E-3</c:v>
                </c:pt>
                <c:pt idx="24">
                  <c:v>3.0262414366006799E-3</c:v>
                </c:pt>
                <c:pt idx="25">
                  <c:v>3.1456290744245E-3</c:v>
                </c:pt>
                <c:pt idx="26">
                  <c:v>3.2630402129143398E-3</c:v>
                </c:pt>
                <c:pt idx="27">
                  <c:v>3.3781486563384498E-3</c:v>
                </c:pt>
                <c:pt idx="28">
                  <c:v>3.4905881620943499E-3</c:v>
                </c:pt>
                <c:pt idx="29">
                  <c:v>3.5999675747007101E-3</c:v>
                </c:pt>
                <c:pt idx="30">
                  <c:v>3.7058594170957799E-3</c:v>
                </c:pt>
                <c:pt idx="31">
                  <c:v>3.8077938370406602E-3</c:v>
                </c:pt>
                <c:pt idx="32">
                  <c:v>3.9052679203450602E-3</c:v>
                </c:pt>
                <c:pt idx="33">
                  <c:v>3.99773987010121E-3</c:v>
                </c:pt>
                <c:pt idx="34">
                  <c:v>4.0846355259418401E-3</c:v>
                </c:pt>
                <c:pt idx="35">
                  <c:v>4.1653341613709901E-3</c:v>
                </c:pt>
                <c:pt idx="36">
                  <c:v>4.2391908355057196E-3</c:v>
                </c:pt>
                <c:pt idx="37">
                  <c:v>4.3055186979472602E-3</c:v>
                </c:pt>
                <c:pt idx="38">
                  <c:v>4.36361413449049E-3</c:v>
                </c:pt>
                <c:pt idx="39">
                  <c:v>4.4127544388175002E-3</c:v>
                </c:pt>
                <c:pt idx="40">
                  <c:v>4.4522183015942504E-3</c:v>
                </c:pt>
                <c:pt idx="41">
                  <c:v>4.4812909327447397E-3</c:v>
                </c:pt>
                <c:pt idx="42">
                  <c:v>4.4992975890636401E-3</c:v>
                </c:pt>
                <c:pt idx="43">
                  <c:v>4.5056324452161702E-3</c:v>
                </c:pt>
                <c:pt idx="44">
                  <c:v>4.4997842051088801E-3</c:v>
                </c:pt>
                <c:pt idx="45">
                  <c:v>4.4813882559537801E-3</c:v>
                </c:pt>
                <c:pt idx="46">
                  <c:v>4.4502620585262697E-3</c:v>
                </c:pt>
                <c:pt idx="47">
                  <c:v>4.4064517132937899E-3</c:v>
                </c:pt>
                <c:pt idx="48">
                  <c:v>4.3502757325768401E-3</c:v>
                </c:pt>
                <c:pt idx="49">
                  <c:v>4.2823278345167602E-3</c:v>
                </c:pt>
                <c:pt idx="50">
                  <c:v>4.2034974321722898E-3</c:v>
                </c:pt>
                <c:pt idx="51">
                  <c:v>4.1149323806166597E-3</c:v>
                </c:pt>
                <c:pt idx="52">
                  <c:v>4.01796540245413E-3</c:v>
                </c:pt>
                <c:pt idx="53">
                  <c:v>3.9140530861914097E-3</c:v>
                </c:pt>
                <c:pt idx="54">
                  <c:v>3.8046708796173299E-3</c:v>
                </c:pt>
                <c:pt idx="55">
                  <c:v>3.6912460345774798E-3</c:v>
                </c:pt>
                <c:pt idx="56">
                  <c:v>3.5751038230955601E-3</c:v>
                </c:pt>
                <c:pt idx="57">
                  <c:v>3.4574049059301602E-3</c:v>
                </c:pt>
                <c:pt idx="58">
                  <c:v>3.3391518518328602E-3</c:v>
                </c:pt>
                <c:pt idx="59">
                  <c:v>3.2211786601692399E-3</c:v>
                </c:pt>
                <c:pt idx="60">
                  <c:v>3.10415308922529E-3</c:v>
                </c:pt>
                <c:pt idx="61">
                  <c:v>2.9886069241911099E-3</c:v>
                </c:pt>
                <c:pt idx="62">
                  <c:v>2.8749448247253799E-3</c:v>
                </c:pt>
                <c:pt idx="63">
                  <c:v>2.7634673751890599E-3</c:v>
                </c:pt>
                <c:pt idx="64">
                  <c:v>2.6543810963630598E-3</c:v>
                </c:pt>
                <c:pt idx="65">
                  <c:v>2.54782754927873E-3</c:v>
                </c:pt>
                <c:pt idx="66">
                  <c:v>2.4438879918307001E-3</c:v>
                </c:pt>
                <c:pt idx="67">
                  <c:v>2.3425957188010198E-3</c:v>
                </c:pt>
                <c:pt idx="68">
                  <c:v>2.2439495660364602E-3</c:v>
                </c:pt>
                <c:pt idx="69">
                  <c:v>2.1479211281985001E-3</c:v>
                </c:pt>
                <c:pt idx="70">
                  <c:v>2.0544566214084599E-3</c:v>
                </c:pt>
                <c:pt idx="71">
                  <c:v>1.9634915515780401E-3</c:v>
                </c:pt>
                <c:pt idx="72">
                  <c:v>1.8749440787360001E-3</c:v>
                </c:pt>
                <c:pt idx="73">
                  <c:v>1.7887256108224301E-3</c:v>
                </c:pt>
                <c:pt idx="74">
                  <c:v>1.70474417973309E-3</c:v>
                </c:pt>
                <c:pt idx="75">
                  <c:v>1.6229007160291E-3</c:v>
                </c:pt>
                <c:pt idx="76">
                  <c:v>1.5430948697030501E-3</c:v>
                </c:pt>
                <c:pt idx="77">
                  <c:v>1.46522733848542E-3</c:v>
                </c:pt>
                <c:pt idx="78">
                  <c:v>1.38919660821557E-3</c:v>
                </c:pt>
                <c:pt idx="79">
                  <c:v>1.3149036094546301E-3</c:v>
                </c:pt>
                <c:pt idx="80">
                  <c:v>1.24224985484033E-3</c:v>
                </c:pt>
                <c:pt idx="81">
                  <c:v>1.17113918531686E-3</c:v>
                </c:pt>
                <c:pt idx="82">
                  <c:v>1.1014769552275499E-3</c:v>
                </c:pt>
                <c:pt idx="83">
                  <c:v>1.03317073080688E-3</c:v>
                </c:pt>
                <c:pt idx="84">
                  <c:v>9.6612994093447902E-4</c:v>
                </c:pt>
                <c:pt idx="85">
                  <c:v>9.0026756515726404E-4</c:v>
                </c:pt>
                <c:pt idx="86">
                  <c:v>8.3549803821369995E-4</c:v>
                </c:pt>
                <c:pt idx="87">
                  <c:v>7.7173765748739199E-4</c:v>
                </c:pt>
                <c:pt idx="88">
                  <c:v>7.0890481583774101E-4</c:v>
                </c:pt>
                <c:pt idx="89">
                  <c:v>6.4692046726122499E-4</c:v>
                </c:pt>
                <c:pt idx="90">
                  <c:v>5.8570737019181295E-4</c:v>
                </c:pt>
                <c:pt idx="91">
                  <c:v>5.2518956363201098E-4</c:v>
                </c:pt>
                <c:pt idx="92">
                  <c:v>4.65293473098427E-4</c:v>
                </c:pt>
                <c:pt idx="93">
                  <c:v>4.0594581514596901E-4</c:v>
                </c:pt>
                <c:pt idx="94">
                  <c:v>3.4707548911683299E-4</c:v>
                </c:pt>
                <c:pt idx="95">
                  <c:v>2.8861186001449802E-4</c:v>
                </c:pt>
                <c:pt idx="96">
                  <c:v>2.3048592265695301E-4</c:v>
                </c:pt>
                <c:pt idx="97">
                  <c:v>1.7262913752347201E-4</c:v>
                </c:pt>
                <c:pt idx="98">
                  <c:v>1.1497364175738801E-4</c:v>
                </c:pt>
                <c:pt idx="99">
                  <c:v>5.7452332839602998E-5</c:v>
                </c:pt>
                <c:pt idx="100">
                  <c:v>-2.4931872119999998E-9</c:v>
                </c:pt>
                <c:pt idx="101">
                  <c:v>-5.7457284128759002E-5</c:v>
                </c:pt>
                <c:pt idx="102">
                  <c:v>-1.14978625788353E-4</c:v>
                </c:pt>
                <c:pt idx="103">
                  <c:v>-1.7263415793422599E-4</c:v>
                </c:pt>
                <c:pt idx="104">
                  <c:v>-2.3049114679451999E-4</c:v>
                </c:pt>
                <c:pt idx="105">
                  <c:v>-2.8861701139248902E-4</c:v>
                </c:pt>
                <c:pt idx="106">
                  <c:v>-3.4708037856034902E-4</c:v>
                </c:pt>
                <c:pt idx="107">
                  <c:v>-4.0595099562779101E-4</c:v>
                </c:pt>
                <c:pt idx="108">
                  <c:v>-4.6529839164577397E-4</c:v>
                </c:pt>
                <c:pt idx="109">
                  <c:v>-5.2519491873681502E-4</c:v>
                </c:pt>
                <c:pt idx="110">
                  <c:v>-5.8571237605065097E-4</c:v>
                </c:pt>
                <c:pt idx="111">
                  <c:v>-6.46925764158368E-4</c:v>
                </c:pt>
                <c:pt idx="112">
                  <c:v>-7.0890999631956198E-4</c:v>
                </c:pt>
                <c:pt idx="113">
                  <c:v>-7.7174260513856996E-4</c:v>
                </c:pt>
                <c:pt idx="114">
                  <c:v>-8.3550368435680899E-4</c:v>
                </c:pt>
                <c:pt idx="115">
                  <c:v>-9.0027344413101695E-4</c:v>
                </c:pt>
                <c:pt idx="116">
                  <c:v>-9.6613587811589198E-4</c:v>
                </c:pt>
                <c:pt idx="117">
                  <c:v>-1.0331763187423301E-3</c:v>
                </c:pt>
                <c:pt idx="118">
                  <c:v>-1.1014828924089601E-3</c:v>
                </c:pt>
                <c:pt idx="119">
                  <c:v>-1.17114523891359E-3</c:v>
                </c:pt>
                <c:pt idx="120">
                  <c:v>-1.24225649051368E-3</c:v>
                </c:pt>
                <c:pt idx="121">
                  <c:v>-1.31490989588201E-3</c:v>
                </c:pt>
                <c:pt idx="122">
                  <c:v>-1.38920324388891E-3</c:v>
                </c:pt>
                <c:pt idx="123">
                  <c:v>-1.4652332756668301E-3</c:v>
                </c:pt>
                <c:pt idx="124">
                  <c:v>-1.54310103971511E-3</c:v>
                </c:pt>
                <c:pt idx="125">
                  <c:v>-1.6229063039645501E-3</c:v>
                </c:pt>
                <c:pt idx="126">
                  <c:v>-1.70475058257579E-3</c:v>
                </c:pt>
                <c:pt idx="127">
                  <c:v>-1.7887325957417399E-3</c:v>
                </c:pt>
                <c:pt idx="128">
                  <c:v>-1.8749496666714499E-3</c:v>
                </c:pt>
                <c:pt idx="129">
                  <c:v>-1.9634987693279899E-3</c:v>
                </c:pt>
                <c:pt idx="130">
                  <c:v>-2.0544640719890499E-3</c:v>
                </c:pt>
                <c:pt idx="131">
                  <c:v>-2.1479274146258801E-3</c:v>
                </c:pt>
                <c:pt idx="132">
                  <c:v>-2.2439563181251201E-3</c:v>
                </c:pt>
                <c:pt idx="133">
                  <c:v>-2.3426024708896802E-3</c:v>
                </c:pt>
                <c:pt idx="134">
                  <c:v>-2.4438954424113001E-3</c:v>
                </c:pt>
                <c:pt idx="135">
                  <c:v>-2.54783499985933E-3</c:v>
                </c:pt>
                <c:pt idx="136">
                  <c:v>-2.6543887797743E-3</c:v>
                </c:pt>
                <c:pt idx="137">
                  <c:v>-2.7634741272777302E-3</c:v>
                </c:pt>
                <c:pt idx="138">
                  <c:v>-2.8749539051204898E-3</c:v>
                </c:pt>
                <c:pt idx="139">
                  <c:v>-2.9886153060942802E-3</c:v>
                </c:pt>
                <c:pt idx="140">
                  <c:v>-3.1041617039591E-3</c:v>
                </c:pt>
                <c:pt idx="141">
                  <c:v>-3.2211854122579102E-3</c:v>
                </c:pt>
                <c:pt idx="142">
                  <c:v>-3.3391611650586098E-3</c:v>
                </c:pt>
                <c:pt idx="143">
                  <c:v>-3.4574130550026798E-3</c:v>
                </c:pt>
                <c:pt idx="144">
                  <c:v>-3.5751098766922899E-3</c:v>
                </c:pt>
                <c:pt idx="145">
                  <c:v>-3.6912537179887199E-3</c:v>
                </c:pt>
                <c:pt idx="146">
                  <c:v>-3.80467437207698E-3</c:v>
                </c:pt>
                <c:pt idx="147">
                  <c:v>-3.9140558801591396E-3</c:v>
                </c:pt>
                <c:pt idx="148">
                  <c:v>-4.0179705247282904E-3</c:v>
                </c:pt>
                <c:pt idx="149">
                  <c:v>-4.1149361059069599E-3</c:v>
                </c:pt>
                <c:pt idx="150">
                  <c:v>-4.2035030201077401E-3</c:v>
                </c:pt>
                <c:pt idx="151">
                  <c:v>-4.2823292315006204E-3</c:v>
                </c:pt>
                <c:pt idx="152">
                  <c:v>-4.3502743355929799E-3</c:v>
                </c:pt>
                <c:pt idx="153">
                  <c:v>-4.4064521789550703E-3</c:v>
                </c:pt>
                <c:pt idx="154">
                  <c:v>-4.4502606615424104E-3</c:v>
                </c:pt>
                <c:pt idx="155">
                  <c:v>-4.4813859276473496E-3</c:v>
                </c:pt>
                <c:pt idx="156">
                  <c:v>-4.49978234246373E-3</c:v>
                </c:pt>
                <c:pt idx="157">
                  <c:v>-4.5056268572807303E-3</c:v>
                </c:pt>
                <c:pt idx="158">
                  <c:v>-4.4992938637733399E-3</c:v>
                </c:pt>
                <c:pt idx="159">
                  <c:v>-4.4812839478254301E-3</c:v>
                </c:pt>
                <c:pt idx="160">
                  <c:v>-4.4522113166749399E-3</c:v>
                </c:pt>
                <c:pt idx="161">
                  <c:v>-4.4127497822046202E-3</c:v>
                </c:pt>
                <c:pt idx="162">
                  <c:v>-4.3636048212647403E-3</c:v>
                </c:pt>
                <c:pt idx="163">
                  <c:v>-4.3055070564150802E-3</c:v>
                </c:pt>
                <c:pt idx="164">
                  <c:v>-4.2391805909573997E-3</c:v>
                </c:pt>
                <c:pt idx="165">
                  <c:v>-4.1653248481452396E-3</c:v>
                </c:pt>
                <c:pt idx="166">
                  <c:v>-4.0846252813935202E-3</c:v>
                </c:pt>
                <c:pt idx="167">
                  <c:v>-3.9977305568754604E-3</c:v>
                </c:pt>
                <c:pt idx="168">
                  <c:v>-3.9052572101354599E-3</c:v>
                </c:pt>
                <c:pt idx="169">
                  <c:v>-3.8077833596616901E-3</c:v>
                </c:pt>
                <c:pt idx="170">
                  <c:v>-3.7058487068861701E-3</c:v>
                </c:pt>
                <c:pt idx="171">
                  <c:v>-3.5999580286443199E-3</c:v>
                </c:pt>
                <c:pt idx="172">
                  <c:v>-3.49057791754603E-3</c:v>
                </c:pt>
                <c:pt idx="173">
                  <c:v>-3.3781360834836899E-3</c:v>
                </c:pt>
                <c:pt idx="174">
                  <c:v>-3.2630288042127999E-3</c:v>
                </c:pt>
                <c:pt idx="175">
                  <c:v>-3.1456178985536098E-3</c:v>
                </c:pt>
                <c:pt idx="176">
                  <c:v>-3.0262297950684998E-3</c:v>
                </c:pt>
                <c:pt idx="177">
                  <c:v>-2.9051643796265099E-3</c:v>
                </c:pt>
                <c:pt idx="178">
                  <c:v>-2.7826868463307602E-3</c:v>
                </c:pt>
                <c:pt idx="179">
                  <c:v>-2.65903794206678E-3</c:v>
                </c:pt>
                <c:pt idx="180">
                  <c:v>-2.53443187102675E-3</c:v>
                </c:pt>
                <c:pt idx="181">
                  <c:v>-2.4090546648949298E-3</c:v>
                </c:pt>
                <c:pt idx="182">
                  <c:v>-2.2830718662589702E-3</c:v>
                </c:pt>
                <c:pt idx="183">
                  <c:v>-2.1566259674727899E-3</c:v>
                </c:pt>
                <c:pt idx="184">
                  <c:v>-2.0298410672694401E-3</c:v>
                </c:pt>
                <c:pt idx="185">
                  <c:v>-1.9028210081159999E-3</c:v>
                </c:pt>
                <c:pt idx="186">
                  <c:v>-1.7756527522578801E-3</c:v>
                </c:pt>
                <c:pt idx="187">
                  <c:v>-1.64840836077928E-3</c:v>
                </c:pt>
                <c:pt idx="188">
                  <c:v>-1.52114511001855E-3</c:v>
                </c:pt>
                <c:pt idx="189">
                  <c:v>-1.39390875119715E-3</c:v>
                </c:pt>
                <c:pt idx="190">
                  <c:v>-1.2667329283431101E-3</c:v>
                </c:pt>
                <c:pt idx="191">
                  <c:v>-1.1396413901820701E-3</c:v>
                </c:pt>
                <c:pt idx="192">
                  <c:v>-1.01264973636716E-3</c:v>
                </c:pt>
                <c:pt idx="193">
                  <c:v>-8.85764718987048E-4</c:v>
                </c:pt>
                <c:pt idx="194">
                  <c:v>-7.5898622162640095E-4</c:v>
                </c:pt>
                <c:pt idx="195">
                  <c:v>-6.3231028616428397E-4</c:v>
                </c:pt>
                <c:pt idx="196">
                  <c:v>-5.0572602776810505E-4</c:v>
                </c:pt>
                <c:pt idx="197">
                  <c:v>-3.7922011688351599E-4</c:v>
                </c:pt>
                <c:pt idx="198">
                  <c:v>-2.5277564418502201E-4</c:v>
                </c:pt>
                <c:pt idx="199">
                  <c:v>-1.2637313921004501E-4</c:v>
                </c:pt>
                <c:pt idx="200">
                  <c:v>7.8635853379999993E-9</c:v>
                </c:pt>
                <c:pt idx="201">
                  <c:v>1.26388884382322E-4</c:v>
                </c:pt>
                <c:pt idx="202">
                  <c:v>2.5279138935729899E-4</c:v>
                </c:pt>
                <c:pt idx="203">
                  <c:v>3.7923594936728499E-4</c:v>
                </c:pt>
                <c:pt idx="204">
                  <c:v>5.0574186025187395E-4</c:v>
                </c:pt>
                <c:pt idx="205">
                  <c:v>6.3232571119442604E-4</c:v>
                </c:pt>
                <c:pt idx="206">
                  <c:v>7.5900205411016898E-4</c:v>
                </c:pt>
                <c:pt idx="207">
                  <c:v>8.8578002760186802E-4</c:v>
                </c:pt>
                <c:pt idx="208">
                  <c:v>1.01266568526625E-3</c:v>
                </c:pt>
                <c:pt idx="209">
                  <c:v>1.13965745549649E-3</c:v>
                </c:pt>
                <c:pt idx="210">
                  <c:v>1.26674864441156E-3</c:v>
                </c:pt>
                <c:pt idx="211">
                  <c:v>1.3939244672656001E-3</c:v>
                </c:pt>
                <c:pt idx="212">
                  <c:v>1.52116082608699E-3</c:v>
                </c:pt>
                <c:pt idx="213">
                  <c:v>1.6484240768477299E-3</c:v>
                </c:pt>
                <c:pt idx="214">
                  <c:v>1.77566846832633E-3</c:v>
                </c:pt>
                <c:pt idx="215">
                  <c:v>1.90283637493848E-3</c:v>
                </c:pt>
                <c:pt idx="216">
                  <c:v>2.0298571325838501E-3</c:v>
                </c:pt>
                <c:pt idx="217">
                  <c:v>2.15664156712591E-3</c:v>
                </c:pt>
                <c:pt idx="218">
                  <c:v>2.2830870002508098E-3</c:v>
                </c:pt>
                <c:pt idx="219">
                  <c:v>2.4090695660561301E-3</c:v>
                </c:pt>
                <c:pt idx="220">
                  <c:v>2.5344463065266601E-3</c:v>
                </c:pt>
                <c:pt idx="221">
                  <c:v>2.6590533088892698E-3</c:v>
                </c:pt>
                <c:pt idx="222">
                  <c:v>2.78270104900002E-3</c:v>
                </c:pt>
                <c:pt idx="223">
                  <c:v>2.90517881512641E-3</c:v>
                </c:pt>
                <c:pt idx="224">
                  <c:v>3.0262451618909801E-3</c:v>
                </c:pt>
                <c:pt idx="225">
                  <c:v>3.1456323340535099E-3</c:v>
                </c:pt>
                <c:pt idx="226">
                  <c:v>3.2630425412207799E-3</c:v>
                </c:pt>
                <c:pt idx="227">
                  <c:v>3.37815005332231E-3</c:v>
                </c:pt>
                <c:pt idx="228">
                  <c:v>3.4905909560620698E-3</c:v>
                </c:pt>
                <c:pt idx="229">
                  <c:v>3.59997083432972E-3</c:v>
                </c:pt>
                <c:pt idx="230">
                  <c:v>3.7058603484183498E-3</c:v>
                </c:pt>
                <c:pt idx="231">
                  <c:v>3.8077938370406602E-3</c:v>
                </c:pt>
                <c:pt idx="232">
                  <c:v>3.9052679203450602E-3</c:v>
                </c:pt>
                <c:pt idx="233">
                  <c:v>3.9977403357624999E-3</c:v>
                </c:pt>
                <c:pt idx="234">
                  <c:v>4.0846350602805597E-3</c:v>
                </c:pt>
                <c:pt idx="235">
                  <c:v>4.1653327643871299E-3</c:v>
                </c:pt>
                <c:pt idx="236">
                  <c:v>4.23918617889285E-3</c:v>
                </c:pt>
                <c:pt idx="237">
                  <c:v>4.3055145069956701E-3</c:v>
                </c:pt>
                <c:pt idx="238">
                  <c:v>4.36361134052276E-3</c:v>
                </c:pt>
                <c:pt idx="239">
                  <c:v>4.4127525761723501E-3</c:v>
                </c:pt>
                <c:pt idx="240">
                  <c:v>4.4522150419652401E-3</c:v>
                </c:pt>
                <c:pt idx="241">
                  <c:v>4.4812862761318597E-3</c:v>
                </c:pt>
                <c:pt idx="242">
                  <c:v>4.4992920011281898E-3</c:v>
                </c:pt>
                <c:pt idx="243">
                  <c:v>4.5056249946355802E-3</c:v>
                </c:pt>
                <c:pt idx="244">
                  <c:v>4.4997772201895696E-3</c:v>
                </c:pt>
                <c:pt idx="245">
                  <c:v>4.4813794083893299E-3</c:v>
                </c:pt>
                <c:pt idx="246">
                  <c:v>4.4502546079456798E-3</c:v>
                </c:pt>
                <c:pt idx="247">
                  <c:v>4.4064433313906097E-3</c:v>
                </c:pt>
                <c:pt idx="248">
                  <c:v>4.3502654880285202E-3</c:v>
                </c:pt>
                <c:pt idx="249">
                  <c:v>4.2823171243071504E-3</c:v>
                </c:pt>
                <c:pt idx="250">
                  <c:v>4.2034899815916998E-3</c:v>
                </c:pt>
                <c:pt idx="251">
                  <c:v>4.1149216704070499E-3</c:v>
                </c:pt>
                <c:pt idx="252">
                  <c:v>4.0179565548896703E-3</c:v>
                </c:pt>
                <c:pt idx="253">
                  <c:v>3.9140428416430898E-3</c:v>
                </c:pt>
                <c:pt idx="254">
                  <c:v>3.8046592380851499E-3</c:v>
                </c:pt>
                <c:pt idx="255">
                  <c:v>3.69123881682753E-3</c:v>
                </c:pt>
                <c:pt idx="256">
                  <c:v>3.57509450986981E-3</c:v>
                </c:pt>
                <c:pt idx="257">
                  <c:v>3.4573969896882699E-3</c:v>
                </c:pt>
                <c:pt idx="258">
                  <c:v>3.33914416842162E-3</c:v>
                </c:pt>
                <c:pt idx="259">
                  <c:v>3.2211709767580002E-3</c:v>
                </c:pt>
                <c:pt idx="260">
                  <c:v>3.10414610430598E-3</c:v>
                </c:pt>
                <c:pt idx="261">
                  <c:v>2.98860063776373E-3</c:v>
                </c:pt>
                <c:pt idx="262">
                  <c:v>2.8749390039592899E-3</c:v>
                </c:pt>
                <c:pt idx="263">
                  <c:v>2.7634606231004E-3</c:v>
                </c:pt>
                <c:pt idx="264">
                  <c:v>2.6543741114437502E-3</c:v>
                </c:pt>
                <c:pt idx="265">
                  <c:v>2.5478214956819998E-3</c:v>
                </c:pt>
                <c:pt idx="266">
                  <c:v>2.44388217106461E-3</c:v>
                </c:pt>
                <c:pt idx="267">
                  <c:v>2.3425891995429902E-3</c:v>
                </c:pt>
                <c:pt idx="268">
                  <c:v>2.2439444437622998E-3</c:v>
                </c:pt>
                <c:pt idx="269">
                  <c:v>2.14791460894048E-3</c:v>
                </c:pt>
                <c:pt idx="270">
                  <c:v>2.0544524304568698E-3</c:v>
                </c:pt>
                <c:pt idx="271">
                  <c:v>1.9634864293038802E-3</c:v>
                </c:pt>
                <c:pt idx="272">
                  <c:v>1.8749381415545899E-3</c:v>
                </c:pt>
                <c:pt idx="273">
                  <c:v>1.7887216527014899E-3</c:v>
                </c:pt>
                <c:pt idx="274">
                  <c:v>1.7047395231202199E-3</c:v>
                </c:pt>
                <c:pt idx="275">
                  <c:v>1.62289617583155E-3</c:v>
                </c:pt>
                <c:pt idx="276">
                  <c:v>1.5430909115821099E-3</c:v>
                </c:pt>
                <c:pt idx="277">
                  <c:v>1.46522338036447E-3</c:v>
                </c:pt>
                <c:pt idx="278">
                  <c:v>1.3891929993405899E-3</c:v>
                </c:pt>
                <c:pt idx="279">
                  <c:v>1.3148996513336899E-3</c:v>
                </c:pt>
                <c:pt idx="280">
                  <c:v>1.2422468280419701E-3</c:v>
                </c:pt>
                <c:pt idx="281">
                  <c:v>1.1711361585184899E-3</c:v>
                </c:pt>
                <c:pt idx="282">
                  <c:v>1.1014739284291801E-3</c:v>
                </c:pt>
                <c:pt idx="283">
                  <c:v>1.0331677040085201E-3</c:v>
                </c:pt>
                <c:pt idx="284">
                  <c:v>9.6612697234377298E-4</c:v>
                </c:pt>
                <c:pt idx="285">
                  <c:v>9.0026494581252304E-4</c:v>
                </c:pt>
                <c:pt idx="286">
                  <c:v>8.3549506962299304E-4</c:v>
                </c:pt>
                <c:pt idx="287">
                  <c:v>7.7173463068902503E-4</c:v>
                </c:pt>
                <c:pt idx="288">
                  <c:v>7.0890202187001705E-4</c:v>
                </c:pt>
                <c:pt idx="289">
                  <c:v>6.4691755687817899E-4</c:v>
                </c:pt>
                <c:pt idx="290">
                  <c:v>5.85704809054732E-4</c:v>
                </c:pt>
                <c:pt idx="291">
                  <c:v>5.2518735174089703E-4</c:v>
                </c:pt>
                <c:pt idx="292">
                  <c:v>4.6529082464985501E-4</c:v>
                </c:pt>
                <c:pt idx="293">
                  <c:v>4.0594357415102401E-4</c:v>
                </c:pt>
                <c:pt idx="294">
                  <c:v>3.4707298618741301E-4</c:v>
                </c:pt>
                <c:pt idx="295">
                  <c:v>2.8860956081189199E-4</c:v>
                </c:pt>
                <c:pt idx="296">
                  <c:v>2.3048372531775399E-4</c:v>
                </c:pt>
                <c:pt idx="297">
                  <c:v>1.72626794665121E-4</c:v>
                </c:pt>
                <c:pt idx="298">
                  <c:v>1.1497148807393401E-4</c:v>
                </c:pt>
                <c:pt idx="299">
                  <c:v>5.7450139138382003E-5</c:v>
                </c:pt>
                <c:pt idx="300">
                  <c:v>-4.4873047500000003E-9</c:v>
                </c:pt>
                <c:pt idx="301">
                  <c:v>-5.7459234085400003E-5</c:v>
                </c:pt>
                <c:pt idx="302">
                  <c:v>-1.14980735816061E-4</c:v>
                </c:pt>
                <c:pt idx="303">
                  <c:v>-1.72636238858104E-4</c:v>
                </c:pt>
                <c:pt idx="304">
                  <c:v>-2.30492965783924E-4</c:v>
                </c:pt>
                <c:pt idx="305">
                  <c:v>-2.8861875762231599E-4</c:v>
                </c:pt>
                <c:pt idx="306">
                  <c:v>-3.4708264865912502E-4</c:v>
                </c:pt>
                <c:pt idx="307">
                  <c:v>-4.05952916480601E-4</c:v>
                </c:pt>
                <c:pt idx="308">
                  <c:v>-4.65300428913906E-4</c:v>
                </c:pt>
                <c:pt idx="309">
                  <c:v>-5.2519707242026903E-4</c:v>
                </c:pt>
                <c:pt idx="310">
                  <c:v>-5.8571482077240901E-4</c:v>
                </c:pt>
                <c:pt idx="311">
                  <c:v>-6.4692780142649997E-4</c:v>
                </c:pt>
                <c:pt idx="312">
                  <c:v>-7.0891232462599895E-4</c:v>
                </c:pt>
                <c:pt idx="313">
                  <c:v>-7.7174516627565005E-4</c:v>
                </c:pt>
                <c:pt idx="314">
                  <c:v>-8.35505547001958E-4</c:v>
                </c:pt>
                <c:pt idx="315">
                  <c:v>-9.0027577243745305E-4</c:v>
                </c:pt>
                <c:pt idx="316">
                  <c:v>-9.6613809000700701E-4</c:v>
                </c:pt>
                <c:pt idx="317">
                  <c:v>-1.03317887987941E-3</c:v>
                </c:pt>
                <c:pt idx="318">
                  <c:v>-1.10148510430008E-3</c:v>
                </c:pt>
                <c:pt idx="319">
                  <c:v>-1.1711476836353499E-3</c:v>
                </c:pt>
                <c:pt idx="320">
                  <c:v>-1.2422587024047899E-3</c:v>
                </c:pt>
                <c:pt idx="321">
                  <c:v>-1.31491245701909E-3</c:v>
                </c:pt>
                <c:pt idx="322">
                  <c:v>-1.38920545578002E-3</c:v>
                </c:pt>
                <c:pt idx="323">
                  <c:v>-1.46523653529584E-3</c:v>
                </c:pt>
                <c:pt idx="324">
                  <c:v>-1.5431040665134701E-3</c:v>
                </c:pt>
                <c:pt idx="325">
                  <c:v>-1.6229099128395299E-3</c:v>
                </c:pt>
                <c:pt idx="326">
                  <c:v>-1.7047533765435199E-3</c:v>
                </c:pt>
                <c:pt idx="327">
                  <c:v>-1.7887359717860801E-3</c:v>
                </c:pt>
                <c:pt idx="328">
                  <c:v>-1.8749542068690001E-3</c:v>
                </c:pt>
                <c:pt idx="329">
                  <c:v>-1.9635020289570002E-3</c:v>
                </c:pt>
                <c:pt idx="330">
                  <c:v>-2.0544675644487099E-3</c:v>
                </c:pt>
                <c:pt idx="331">
                  <c:v>-2.1479320712387501E-3</c:v>
                </c:pt>
                <c:pt idx="332">
                  <c:v>-2.2439609747380001E-3</c:v>
                </c:pt>
                <c:pt idx="333">
                  <c:v>-2.34260689467191E-3</c:v>
                </c:pt>
                <c:pt idx="334">
                  <c:v>-2.4438989348709501E-3</c:v>
                </c:pt>
                <c:pt idx="335">
                  <c:v>-2.5478398893028502E-3</c:v>
                </c:pt>
                <c:pt idx="336">
                  <c:v>-2.65439343638718E-3</c:v>
                </c:pt>
                <c:pt idx="337">
                  <c:v>-2.7634806465357499E-3</c:v>
                </c:pt>
                <c:pt idx="338">
                  <c:v>-2.8749592602252899E-3</c:v>
                </c:pt>
                <c:pt idx="339">
                  <c:v>-2.9886211268603802E-3</c:v>
                </c:pt>
                <c:pt idx="340">
                  <c:v>-3.1041658949106901E-3</c:v>
                </c:pt>
                <c:pt idx="341">
                  <c:v>-3.2211919315159299E-3</c:v>
                </c:pt>
                <c:pt idx="342">
                  <c:v>-3.33916605450213E-3</c:v>
                </c:pt>
                <c:pt idx="343">
                  <c:v>-3.45741910859942E-3</c:v>
                </c:pt>
                <c:pt idx="344">
                  <c:v>-3.5751156974583799E-3</c:v>
                </c:pt>
                <c:pt idx="345">
                  <c:v>-3.6912600044160999E-3</c:v>
                </c:pt>
                <c:pt idx="346">
                  <c:v>-3.80468252114951E-3</c:v>
                </c:pt>
                <c:pt idx="347">
                  <c:v>-3.9140637964010204E-3</c:v>
                </c:pt>
                <c:pt idx="348">
                  <c:v>-4.0179779753088899E-3</c:v>
                </c:pt>
                <c:pt idx="349">
                  <c:v>-4.1149440221488398E-3</c:v>
                </c:pt>
                <c:pt idx="350">
                  <c:v>-4.20350581407547E-3</c:v>
                </c:pt>
                <c:pt idx="351">
                  <c:v>-4.2823343537747799E-3</c:v>
                </c:pt>
                <c:pt idx="352">
                  <c:v>-4.3502789922058504E-3</c:v>
                </c:pt>
                <c:pt idx="353">
                  <c:v>-4.4064568355679503E-3</c:v>
                </c:pt>
                <c:pt idx="354">
                  <c:v>-4.4502648524939997E-3</c:v>
                </c:pt>
                <c:pt idx="355">
                  <c:v>-4.48139104992151E-3</c:v>
                </c:pt>
                <c:pt idx="356">
                  <c:v>-4.4997846707701596E-3</c:v>
                </c:pt>
                <c:pt idx="357">
                  <c:v>-4.5056301169097398E-3</c:v>
                </c:pt>
                <c:pt idx="358">
                  <c:v>-4.4992938637733399E-3</c:v>
                </c:pt>
                <c:pt idx="359">
                  <c:v>-4.4812848791480004E-3</c:v>
                </c:pt>
                <c:pt idx="360">
                  <c:v>-4.4522108510136604E-3</c:v>
                </c:pt>
                <c:pt idx="361">
                  <c:v>-4.4127479195594701E-3</c:v>
                </c:pt>
                <c:pt idx="362">
                  <c:v>-4.3636052869260302E-3</c:v>
                </c:pt>
                <c:pt idx="363">
                  <c:v>-4.3055065907537902E-3</c:v>
                </c:pt>
                <c:pt idx="364">
                  <c:v>-4.2391791939735404E-3</c:v>
                </c:pt>
                <c:pt idx="365">
                  <c:v>-4.1653239168226702E-3</c:v>
                </c:pt>
                <c:pt idx="366">
                  <c:v>-4.0846224874257998E-3</c:v>
                </c:pt>
                <c:pt idx="367">
                  <c:v>-3.9977263659238798E-3</c:v>
                </c:pt>
                <c:pt idx="368">
                  <c:v>-3.90525278635323E-3</c:v>
                </c:pt>
                <c:pt idx="369">
                  <c:v>-3.8077784702181799E-3</c:v>
                </c:pt>
                <c:pt idx="370">
                  <c:v>-3.7058449815958699E-3</c:v>
                </c:pt>
                <c:pt idx="371">
                  <c:v>-3.5999522078782298E-3</c:v>
                </c:pt>
                <c:pt idx="372">
                  <c:v>-3.4905732609331599E-3</c:v>
                </c:pt>
                <c:pt idx="373">
                  <c:v>-3.3781311940401701E-3</c:v>
                </c:pt>
                <c:pt idx="374">
                  <c:v>-3.2630243804305701E-3</c:v>
                </c:pt>
                <c:pt idx="375">
                  <c:v>-3.1456125434488002E-3</c:v>
                </c:pt>
                <c:pt idx="376">
                  <c:v>-3.0262239743024102E-3</c:v>
                </c:pt>
                <c:pt idx="377">
                  <c:v>-2.90515809319913E-3</c:v>
                </c:pt>
                <c:pt idx="378">
                  <c:v>-2.78268079273402E-3</c:v>
                </c:pt>
                <c:pt idx="379">
                  <c:v>-2.65903212130069E-3</c:v>
                </c:pt>
                <c:pt idx="380">
                  <c:v>-2.53442372195422E-3</c:v>
                </c:pt>
                <c:pt idx="381">
                  <c:v>-2.4090472143143398E-3</c:v>
                </c:pt>
                <c:pt idx="382">
                  <c:v>-2.2830648813396601E-3</c:v>
                </c:pt>
                <c:pt idx="383">
                  <c:v>-2.1566187497228302E-3</c:v>
                </c:pt>
                <c:pt idx="384">
                  <c:v>-2.0298336166888402E-3</c:v>
                </c:pt>
                <c:pt idx="385">
                  <c:v>-1.90281367395073E-3</c:v>
                </c:pt>
                <c:pt idx="386">
                  <c:v>-1.77564518526196E-3</c:v>
                </c:pt>
                <c:pt idx="387">
                  <c:v>-1.64840079378336E-3</c:v>
                </c:pt>
                <c:pt idx="388">
                  <c:v>-1.5211370773613401E-3</c:v>
                </c:pt>
                <c:pt idx="389">
                  <c:v>-1.39390048570931E-3</c:v>
                </c:pt>
                <c:pt idx="390">
                  <c:v>-1.2667246628552599E-3</c:v>
                </c:pt>
                <c:pt idx="391">
                  <c:v>-1.13963347394019E-3</c:v>
                </c:pt>
                <c:pt idx="392">
                  <c:v>-1.01264170370996E-3</c:v>
                </c:pt>
                <c:pt idx="393">
                  <c:v>-8.8575616246089296E-4</c:v>
                </c:pt>
                <c:pt idx="394">
                  <c:v>-7.5897783972322897E-4</c:v>
                </c:pt>
                <c:pt idx="395">
                  <c:v>-6.3230167143046899E-4</c:v>
                </c:pt>
                <c:pt idx="396">
                  <c:v>-5.0571723841130701E-4</c:v>
                </c:pt>
                <c:pt idx="397">
                  <c:v>-3.7921115290373602E-4</c:v>
                </c:pt>
                <c:pt idx="398">
                  <c:v>-2.52766505582258E-4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5186-40FE-9B37-58D4D77B30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46389656"/>
        <c:axId val="646389984"/>
      </c:scatterChart>
      <c:valAx>
        <c:axId val="646389656"/>
        <c:scaling>
          <c:orientation val="minMax"/>
          <c:max val="6.28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r-HR" sz="1000" b="0" i="0" u="none" strike="noStrike" baseline="0">
                    <a:effectLst/>
                  </a:rPr>
                  <a:t> </a:t>
                </a:r>
                <a:r>
                  <a:rPr lang="hr-HR" sz="1000" b="1" i="0" u="none" strike="noStrike" baseline="0">
                    <a:effectLst/>
                  </a:rPr>
                  <a:t>𝜃</a:t>
                </a:r>
                <a:r>
                  <a:rPr lang="hr-HR" sz="1000" b="0" i="0" u="none" strike="noStrike" baseline="0">
                    <a:effectLst/>
                  </a:rPr>
                  <a:t> </a:t>
                </a:r>
                <a:r>
                  <a:rPr lang="hr-HR" b="1"/>
                  <a:t>[rad]</a:t>
                </a:r>
                <a:endParaRPr lang="en-US" b="1"/>
              </a:p>
            </c:rich>
          </c:tx>
          <c:layout>
            <c:manualLayout>
              <c:xMode val="edge"/>
              <c:yMode val="edge"/>
              <c:x val="0.48246578666717754"/>
              <c:y val="0.9494192580623879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r-Latn-R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646389984"/>
        <c:crosses val="autoZero"/>
        <c:crossBetween val="midCat"/>
        <c:majorUnit val="0.78500000000000003"/>
      </c:valAx>
      <c:valAx>
        <c:axId val="646389984"/>
        <c:scaling>
          <c:orientation val="minMax"/>
          <c:max val="1.5000000000000003E-2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r-HR" sz="1000" b="1" i="0" u="none" strike="noStrike" baseline="0">
                    <a:effectLst/>
                  </a:rPr>
                  <a:t>B [T]</a:t>
                </a:r>
                <a:endParaRPr lang="en-US" b="1"/>
              </a:p>
            </c:rich>
          </c:tx>
          <c:layout>
            <c:manualLayout>
              <c:xMode val="edge"/>
              <c:yMode val="edge"/>
              <c:x val="1.0525828432029938E-3"/>
              <c:y val="0.4454151190824798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r-Latn-R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6463896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9.2396513447312589E-2"/>
          <c:y val="5.2958258703497754E-3"/>
          <c:w val="0.8441361943745842"/>
          <c:h val="4.7629461219972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8474957959909747E-2"/>
          <c:y val="5.0780732439711485E-2"/>
          <c:w val="0.88907285403940839"/>
          <c:h val="0.8259511500479831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Bz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Sheet1!$A$2:$A$401</c:f>
              <c:numCache>
                <c:formatCode>General</c:formatCode>
                <c:ptCount val="400"/>
                <c:pt idx="0">
                  <c:v>0</c:v>
                </c:pt>
                <c:pt idx="1">
                  <c:v>1.5707963267948967E-2</c:v>
                </c:pt>
                <c:pt idx="2">
                  <c:v>3.1415926535897934E-2</c:v>
                </c:pt>
                <c:pt idx="3">
                  <c:v>4.7123889803846901E-2</c:v>
                </c:pt>
                <c:pt idx="4">
                  <c:v>6.2831853071795868E-2</c:v>
                </c:pt>
                <c:pt idx="5">
                  <c:v>7.8539816339744828E-2</c:v>
                </c:pt>
                <c:pt idx="6">
                  <c:v>9.4247779607693788E-2</c:v>
                </c:pt>
                <c:pt idx="7">
                  <c:v>0.10995574287564275</c:v>
                </c:pt>
                <c:pt idx="8">
                  <c:v>0.12566370614359171</c:v>
                </c:pt>
                <c:pt idx="9">
                  <c:v>0.14137166941154067</c:v>
                </c:pt>
                <c:pt idx="10">
                  <c:v>0.15707963267948963</c:v>
                </c:pt>
                <c:pt idx="11">
                  <c:v>0.17278759594743859</c:v>
                </c:pt>
                <c:pt idx="12">
                  <c:v>0.18849555921538755</c:v>
                </c:pt>
                <c:pt idx="13">
                  <c:v>0.20420352248333651</c:v>
                </c:pt>
                <c:pt idx="14">
                  <c:v>0.21991148575128547</c:v>
                </c:pt>
                <c:pt idx="15">
                  <c:v>0.23561944901923443</c:v>
                </c:pt>
                <c:pt idx="16">
                  <c:v>0.25132741228718342</c:v>
                </c:pt>
                <c:pt idx="17">
                  <c:v>0.2670353755551324</c:v>
                </c:pt>
                <c:pt idx="18">
                  <c:v>0.28274333882308139</c:v>
                </c:pt>
                <c:pt idx="19">
                  <c:v>0.29845130209103038</c:v>
                </c:pt>
                <c:pt idx="20">
                  <c:v>0.31415926535897937</c:v>
                </c:pt>
                <c:pt idx="21">
                  <c:v>0.32986722862692835</c:v>
                </c:pt>
                <c:pt idx="22">
                  <c:v>0.34557519189487734</c:v>
                </c:pt>
                <c:pt idx="23">
                  <c:v>0.36128315516282633</c:v>
                </c:pt>
                <c:pt idx="24">
                  <c:v>0.37699111843077532</c:v>
                </c:pt>
                <c:pt idx="25">
                  <c:v>0.39269908169872431</c:v>
                </c:pt>
                <c:pt idx="26">
                  <c:v>0.40840704496667329</c:v>
                </c:pt>
                <c:pt idx="27">
                  <c:v>0.42411500823462228</c:v>
                </c:pt>
                <c:pt idx="28">
                  <c:v>0.43982297150257127</c:v>
                </c:pt>
                <c:pt idx="29">
                  <c:v>0.45553093477052026</c:v>
                </c:pt>
                <c:pt idx="30">
                  <c:v>0.47123889803846924</c:v>
                </c:pt>
                <c:pt idx="31">
                  <c:v>0.48694686130641823</c:v>
                </c:pt>
                <c:pt idx="32">
                  <c:v>0.50265482457436717</c:v>
                </c:pt>
                <c:pt idx="33">
                  <c:v>0.51836278784231615</c:v>
                </c:pt>
                <c:pt idx="34">
                  <c:v>0.53407075111026514</c:v>
                </c:pt>
                <c:pt idx="35">
                  <c:v>0.54977871437821413</c:v>
                </c:pt>
                <c:pt idx="36">
                  <c:v>0.56548667764616312</c:v>
                </c:pt>
                <c:pt idx="37">
                  <c:v>0.5811946409141121</c:v>
                </c:pt>
                <c:pt idx="38">
                  <c:v>0.59690260418206109</c:v>
                </c:pt>
                <c:pt idx="39">
                  <c:v>0.61261056745001008</c:v>
                </c:pt>
                <c:pt idx="40">
                  <c:v>0.62831853071795907</c:v>
                </c:pt>
                <c:pt idx="41">
                  <c:v>0.64402649398590806</c:v>
                </c:pt>
                <c:pt idx="42">
                  <c:v>0.65973445725385704</c:v>
                </c:pt>
                <c:pt idx="43">
                  <c:v>0.67544242052180603</c:v>
                </c:pt>
                <c:pt idx="44">
                  <c:v>0.69115038378975502</c:v>
                </c:pt>
                <c:pt idx="45">
                  <c:v>0.70685834705770401</c:v>
                </c:pt>
                <c:pt idx="46">
                  <c:v>0.72256631032565299</c:v>
                </c:pt>
                <c:pt idx="47">
                  <c:v>0.73827427359360198</c:v>
                </c:pt>
                <c:pt idx="48">
                  <c:v>0.75398223686155097</c:v>
                </c:pt>
                <c:pt idx="49">
                  <c:v>0.76969020012949996</c:v>
                </c:pt>
                <c:pt idx="50">
                  <c:v>0.78539816339744895</c:v>
                </c:pt>
                <c:pt idx="51">
                  <c:v>0.80110612666539793</c:v>
                </c:pt>
                <c:pt idx="52">
                  <c:v>0.81681408993334692</c:v>
                </c:pt>
                <c:pt idx="53">
                  <c:v>0.83252205320129591</c:v>
                </c:pt>
                <c:pt idx="54">
                  <c:v>0.8482300164692449</c:v>
                </c:pt>
                <c:pt idx="55">
                  <c:v>0.86393797973719388</c:v>
                </c:pt>
                <c:pt idx="56">
                  <c:v>0.87964594300514287</c:v>
                </c:pt>
                <c:pt idx="57">
                  <c:v>0.89535390627309186</c:v>
                </c:pt>
                <c:pt idx="58">
                  <c:v>0.91106186954104085</c:v>
                </c:pt>
                <c:pt idx="59">
                  <c:v>0.92676983280898984</c:v>
                </c:pt>
                <c:pt idx="60">
                  <c:v>0.94247779607693882</c:v>
                </c:pt>
                <c:pt idx="61">
                  <c:v>0.95818575934488781</c:v>
                </c:pt>
                <c:pt idx="62">
                  <c:v>0.9738937226128368</c:v>
                </c:pt>
                <c:pt idx="63">
                  <c:v>0.98960168588078579</c:v>
                </c:pt>
                <c:pt idx="64">
                  <c:v>1.0053096491487348</c:v>
                </c:pt>
                <c:pt idx="65">
                  <c:v>1.0210176124166837</c:v>
                </c:pt>
                <c:pt idx="66">
                  <c:v>1.0367255756846325</c:v>
                </c:pt>
                <c:pt idx="67">
                  <c:v>1.0524335389525814</c:v>
                </c:pt>
                <c:pt idx="68">
                  <c:v>1.0681415022205303</c:v>
                </c:pt>
                <c:pt idx="69">
                  <c:v>1.0838494654884792</c:v>
                </c:pt>
                <c:pt idx="70">
                  <c:v>1.099557428756428</c:v>
                </c:pt>
                <c:pt idx="71">
                  <c:v>1.1152653920243769</c:v>
                </c:pt>
                <c:pt idx="72">
                  <c:v>1.1309733552923258</c:v>
                </c:pt>
                <c:pt idx="73">
                  <c:v>1.1466813185602747</c:v>
                </c:pt>
                <c:pt idx="74">
                  <c:v>1.1623892818282235</c:v>
                </c:pt>
                <c:pt idx="75">
                  <c:v>1.1780972450961724</c:v>
                </c:pt>
                <c:pt idx="76">
                  <c:v>1.1938052083641213</c:v>
                </c:pt>
                <c:pt idx="77">
                  <c:v>1.2095131716320702</c:v>
                </c:pt>
                <c:pt idx="78">
                  <c:v>1.225221134900019</c:v>
                </c:pt>
                <c:pt idx="79">
                  <c:v>1.2409290981679679</c:v>
                </c:pt>
                <c:pt idx="80">
                  <c:v>1.2566370614359168</c:v>
                </c:pt>
                <c:pt idx="81">
                  <c:v>1.2723450247038657</c:v>
                </c:pt>
                <c:pt idx="82">
                  <c:v>1.2880529879718146</c:v>
                </c:pt>
                <c:pt idx="83">
                  <c:v>1.3037609512397634</c:v>
                </c:pt>
                <c:pt idx="84">
                  <c:v>1.3194689145077123</c:v>
                </c:pt>
                <c:pt idx="85">
                  <c:v>1.3351768777756612</c:v>
                </c:pt>
                <c:pt idx="86">
                  <c:v>1.3508848410436101</c:v>
                </c:pt>
                <c:pt idx="87">
                  <c:v>1.3665928043115589</c:v>
                </c:pt>
                <c:pt idx="88">
                  <c:v>1.3823007675795078</c:v>
                </c:pt>
                <c:pt idx="89">
                  <c:v>1.3980087308474567</c:v>
                </c:pt>
                <c:pt idx="90">
                  <c:v>1.4137166941154056</c:v>
                </c:pt>
                <c:pt idx="91">
                  <c:v>1.4294246573833544</c:v>
                </c:pt>
                <c:pt idx="92">
                  <c:v>1.4451326206513033</c:v>
                </c:pt>
                <c:pt idx="93">
                  <c:v>1.4608405839192522</c:v>
                </c:pt>
                <c:pt idx="94">
                  <c:v>1.4765485471872011</c:v>
                </c:pt>
                <c:pt idx="95">
                  <c:v>1.49225651045515</c:v>
                </c:pt>
                <c:pt idx="96">
                  <c:v>1.5079644737230988</c:v>
                </c:pt>
                <c:pt idx="97">
                  <c:v>1.5236724369910477</c:v>
                </c:pt>
                <c:pt idx="98">
                  <c:v>1.5393804002589966</c:v>
                </c:pt>
                <c:pt idx="99">
                  <c:v>1.5550883635269455</c:v>
                </c:pt>
                <c:pt idx="100">
                  <c:v>1.5707963267948943</c:v>
                </c:pt>
                <c:pt idx="101">
                  <c:v>1.5865042900628432</c:v>
                </c:pt>
                <c:pt idx="102">
                  <c:v>1.6022122533307921</c:v>
                </c:pt>
                <c:pt idx="103">
                  <c:v>1.617920216598741</c:v>
                </c:pt>
                <c:pt idx="104">
                  <c:v>1.6336281798666898</c:v>
                </c:pt>
                <c:pt idx="105">
                  <c:v>1.6493361431346387</c:v>
                </c:pt>
                <c:pt idx="106">
                  <c:v>1.6650441064025876</c:v>
                </c:pt>
                <c:pt idx="107">
                  <c:v>1.6807520696705365</c:v>
                </c:pt>
                <c:pt idx="108">
                  <c:v>1.6964600329384854</c:v>
                </c:pt>
                <c:pt idx="109">
                  <c:v>1.7121679962064342</c:v>
                </c:pt>
                <c:pt idx="110">
                  <c:v>1.7278759594743831</c:v>
                </c:pt>
                <c:pt idx="111">
                  <c:v>1.743583922742332</c:v>
                </c:pt>
                <c:pt idx="112">
                  <c:v>1.7592918860102809</c:v>
                </c:pt>
                <c:pt idx="113">
                  <c:v>1.7749998492782297</c:v>
                </c:pt>
                <c:pt idx="114">
                  <c:v>1.7907078125461786</c:v>
                </c:pt>
                <c:pt idx="115">
                  <c:v>1.8064157758141275</c:v>
                </c:pt>
                <c:pt idx="116">
                  <c:v>1.8221237390820764</c:v>
                </c:pt>
                <c:pt idx="117">
                  <c:v>1.8378317023500252</c:v>
                </c:pt>
                <c:pt idx="118">
                  <c:v>1.8535396656179741</c:v>
                </c:pt>
                <c:pt idx="119">
                  <c:v>1.869247628885923</c:v>
                </c:pt>
                <c:pt idx="120">
                  <c:v>1.8849555921538719</c:v>
                </c:pt>
                <c:pt idx="121">
                  <c:v>1.9006635554218207</c:v>
                </c:pt>
                <c:pt idx="122">
                  <c:v>1.9163715186897696</c:v>
                </c:pt>
                <c:pt idx="123">
                  <c:v>1.9320794819577185</c:v>
                </c:pt>
                <c:pt idx="124">
                  <c:v>1.9477874452256674</c:v>
                </c:pt>
                <c:pt idx="125">
                  <c:v>1.9634954084936163</c:v>
                </c:pt>
                <c:pt idx="126">
                  <c:v>1.9792033717615651</c:v>
                </c:pt>
                <c:pt idx="127">
                  <c:v>1.994911335029514</c:v>
                </c:pt>
                <c:pt idx="128">
                  <c:v>2.0106192982974629</c:v>
                </c:pt>
                <c:pt idx="129">
                  <c:v>2.0263272615654118</c:v>
                </c:pt>
                <c:pt idx="130">
                  <c:v>2.0420352248333606</c:v>
                </c:pt>
                <c:pt idx="131">
                  <c:v>2.0577431881013095</c:v>
                </c:pt>
                <c:pt idx="132">
                  <c:v>2.0734511513692584</c:v>
                </c:pt>
                <c:pt idx="133">
                  <c:v>2.0891591146372073</c:v>
                </c:pt>
                <c:pt idx="134">
                  <c:v>2.1048670779051561</c:v>
                </c:pt>
                <c:pt idx="135">
                  <c:v>2.120575041173105</c:v>
                </c:pt>
                <c:pt idx="136">
                  <c:v>2.1362830044410539</c:v>
                </c:pt>
                <c:pt idx="137">
                  <c:v>2.1519909677090028</c:v>
                </c:pt>
                <c:pt idx="138">
                  <c:v>2.1676989309769517</c:v>
                </c:pt>
                <c:pt idx="139">
                  <c:v>2.1834068942449005</c:v>
                </c:pt>
                <c:pt idx="140">
                  <c:v>2.1991148575128494</c:v>
                </c:pt>
                <c:pt idx="141">
                  <c:v>2.2148228207807983</c:v>
                </c:pt>
                <c:pt idx="142">
                  <c:v>2.2305307840487472</c:v>
                </c:pt>
                <c:pt idx="143">
                  <c:v>2.246238747316696</c:v>
                </c:pt>
                <c:pt idx="144">
                  <c:v>2.2619467105846449</c:v>
                </c:pt>
                <c:pt idx="145">
                  <c:v>2.2776546738525938</c:v>
                </c:pt>
                <c:pt idx="146">
                  <c:v>2.2933626371205427</c:v>
                </c:pt>
                <c:pt idx="147">
                  <c:v>2.3090706003884915</c:v>
                </c:pt>
                <c:pt idx="148">
                  <c:v>2.3247785636564404</c:v>
                </c:pt>
                <c:pt idx="149">
                  <c:v>2.3404865269243893</c:v>
                </c:pt>
                <c:pt idx="150">
                  <c:v>2.3561944901923382</c:v>
                </c:pt>
                <c:pt idx="151">
                  <c:v>2.3719024534602871</c:v>
                </c:pt>
                <c:pt idx="152">
                  <c:v>2.3876104167282359</c:v>
                </c:pt>
                <c:pt idx="153">
                  <c:v>2.4033183799961848</c:v>
                </c:pt>
                <c:pt idx="154">
                  <c:v>2.4190263432641337</c:v>
                </c:pt>
                <c:pt idx="155">
                  <c:v>2.4347343065320826</c:v>
                </c:pt>
                <c:pt idx="156">
                  <c:v>2.4504422698000314</c:v>
                </c:pt>
                <c:pt idx="157">
                  <c:v>2.4661502330679803</c:v>
                </c:pt>
                <c:pt idx="158">
                  <c:v>2.4818581963359292</c:v>
                </c:pt>
                <c:pt idx="159">
                  <c:v>2.4975661596038781</c:v>
                </c:pt>
                <c:pt idx="160">
                  <c:v>2.5132741228718269</c:v>
                </c:pt>
                <c:pt idx="161">
                  <c:v>2.5289820861397758</c:v>
                </c:pt>
                <c:pt idx="162">
                  <c:v>2.5446900494077247</c:v>
                </c:pt>
                <c:pt idx="163">
                  <c:v>2.5603980126756736</c:v>
                </c:pt>
                <c:pt idx="164">
                  <c:v>2.5761059759436225</c:v>
                </c:pt>
                <c:pt idx="165">
                  <c:v>2.5918139392115713</c:v>
                </c:pt>
                <c:pt idx="166">
                  <c:v>2.6075219024795202</c:v>
                </c:pt>
                <c:pt idx="167">
                  <c:v>2.6232298657474691</c:v>
                </c:pt>
                <c:pt idx="168">
                  <c:v>2.638937829015418</c:v>
                </c:pt>
                <c:pt idx="169">
                  <c:v>2.6546457922833668</c:v>
                </c:pt>
                <c:pt idx="170">
                  <c:v>2.6703537555513157</c:v>
                </c:pt>
                <c:pt idx="171">
                  <c:v>2.6860617188192646</c:v>
                </c:pt>
                <c:pt idx="172">
                  <c:v>2.7017696820872135</c:v>
                </c:pt>
                <c:pt idx="173">
                  <c:v>2.7174776453551623</c:v>
                </c:pt>
                <c:pt idx="174">
                  <c:v>2.7331856086231112</c:v>
                </c:pt>
                <c:pt idx="175">
                  <c:v>2.7488935718910601</c:v>
                </c:pt>
                <c:pt idx="176">
                  <c:v>2.764601535159009</c:v>
                </c:pt>
                <c:pt idx="177">
                  <c:v>2.7803094984269578</c:v>
                </c:pt>
                <c:pt idx="178">
                  <c:v>2.7960174616949067</c:v>
                </c:pt>
                <c:pt idx="179">
                  <c:v>2.8117254249628556</c:v>
                </c:pt>
                <c:pt idx="180">
                  <c:v>2.8274333882308045</c:v>
                </c:pt>
                <c:pt idx="181">
                  <c:v>2.8431413514987534</c:v>
                </c:pt>
                <c:pt idx="182">
                  <c:v>2.8588493147667022</c:v>
                </c:pt>
                <c:pt idx="183">
                  <c:v>2.8745572780346511</c:v>
                </c:pt>
                <c:pt idx="184">
                  <c:v>2.8902652413026</c:v>
                </c:pt>
                <c:pt idx="185">
                  <c:v>2.9059732045705489</c:v>
                </c:pt>
                <c:pt idx="186">
                  <c:v>2.9216811678384977</c:v>
                </c:pt>
                <c:pt idx="187">
                  <c:v>2.9373891311064466</c:v>
                </c:pt>
                <c:pt idx="188">
                  <c:v>2.9530970943743955</c:v>
                </c:pt>
                <c:pt idx="189">
                  <c:v>2.9688050576423444</c:v>
                </c:pt>
                <c:pt idx="190">
                  <c:v>2.9845130209102932</c:v>
                </c:pt>
                <c:pt idx="191">
                  <c:v>3.0002209841782421</c:v>
                </c:pt>
                <c:pt idx="192">
                  <c:v>3.015928947446191</c:v>
                </c:pt>
                <c:pt idx="193">
                  <c:v>3.0316369107141399</c:v>
                </c:pt>
                <c:pt idx="194">
                  <c:v>3.0473448739820888</c:v>
                </c:pt>
                <c:pt idx="195">
                  <c:v>3.0630528372500376</c:v>
                </c:pt>
                <c:pt idx="196">
                  <c:v>3.0787608005179865</c:v>
                </c:pt>
                <c:pt idx="197">
                  <c:v>3.0944687637859354</c:v>
                </c:pt>
                <c:pt idx="198">
                  <c:v>3.1101767270538843</c:v>
                </c:pt>
                <c:pt idx="199">
                  <c:v>3.1258846903218331</c:v>
                </c:pt>
                <c:pt idx="200">
                  <c:v>3.141592653589782</c:v>
                </c:pt>
                <c:pt idx="201">
                  <c:v>3.1573006168577309</c:v>
                </c:pt>
                <c:pt idx="202">
                  <c:v>3.1730085801256798</c:v>
                </c:pt>
                <c:pt idx="203">
                  <c:v>3.1887165433936286</c:v>
                </c:pt>
                <c:pt idx="204">
                  <c:v>3.2044245066615775</c:v>
                </c:pt>
                <c:pt idx="205">
                  <c:v>3.2201324699295264</c:v>
                </c:pt>
                <c:pt idx="206">
                  <c:v>3.2358404331974753</c:v>
                </c:pt>
                <c:pt idx="207">
                  <c:v>3.2515483964654242</c:v>
                </c:pt>
                <c:pt idx="208">
                  <c:v>3.267256359733373</c:v>
                </c:pt>
                <c:pt idx="209">
                  <c:v>3.2829643230013219</c:v>
                </c:pt>
                <c:pt idx="210">
                  <c:v>3.2986722862692708</c:v>
                </c:pt>
                <c:pt idx="211">
                  <c:v>3.3143802495372197</c:v>
                </c:pt>
                <c:pt idx="212">
                  <c:v>3.3300882128051685</c:v>
                </c:pt>
                <c:pt idx="213">
                  <c:v>3.3457961760731174</c:v>
                </c:pt>
                <c:pt idx="214">
                  <c:v>3.3615041393410663</c:v>
                </c:pt>
                <c:pt idx="215">
                  <c:v>3.3772121026090152</c:v>
                </c:pt>
                <c:pt idx="216">
                  <c:v>3.392920065876964</c:v>
                </c:pt>
                <c:pt idx="217">
                  <c:v>3.4086280291449129</c:v>
                </c:pt>
                <c:pt idx="218">
                  <c:v>3.4243359924128618</c:v>
                </c:pt>
                <c:pt idx="219">
                  <c:v>3.4400439556808107</c:v>
                </c:pt>
                <c:pt idx="220">
                  <c:v>3.4557519189487595</c:v>
                </c:pt>
                <c:pt idx="221">
                  <c:v>3.4714598822167084</c:v>
                </c:pt>
                <c:pt idx="222">
                  <c:v>3.4871678454846573</c:v>
                </c:pt>
                <c:pt idx="223">
                  <c:v>3.5028758087526062</c:v>
                </c:pt>
                <c:pt idx="224">
                  <c:v>3.5185837720205551</c:v>
                </c:pt>
                <c:pt idx="225">
                  <c:v>3.5342917352885039</c:v>
                </c:pt>
                <c:pt idx="226">
                  <c:v>3.5499996985564528</c:v>
                </c:pt>
                <c:pt idx="227">
                  <c:v>3.5657076618244017</c:v>
                </c:pt>
                <c:pt idx="228">
                  <c:v>3.5814156250923506</c:v>
                </c:pt>
                <c:pt idx="229">
                  <c:v>3.5971235883602994</c:v>
                </c:pt>
                <c:pt idx="230">
                  <c:v>3.6128315516282483</c:v>
                </c:pt>
                <c:pt idx="231">
                  <c:v>3.6285395148961972</c:v>
                </c:pt>
                <c:pt idx="232">
                  <c:v>3.6442474781641461</c:v>
                </c:pt>
                <c:pt idx="233">
                  <c:v>3.6599554414320949</c:v>
                </c:pt>
                <c:pt idx="234">
                  <c:v>3.6756634047000438</c:v>
                </c:pt>
                <c:pt idx="235">
                  <c:v>3.6913713679679927</c:v>
                </c:pt>
                <c:pt idx="236">
                  <c:v>3.7070793312359416</c:v>
                </c:pt>
                <c:pt idx="237">
                  <c:v>3.7227872945038905</c:v>
                </c:pt>
                <c:pt idx="238">
                  <c:v>3.7384952577718393</c:v>
                </c:pt>
                <c:pt idx="239">
                  <c:v>3.7542032210397882</c:v>
                </c:pt>
                <c:pt idx="240">
                  <c:v>3.7699111843077371</c:v>
                </c:pt>
                <c:pt idx="241">
                  <c:v>3.785619147575686</c:v>
                </c:pt>
                <c:pt idx="242">
                  <c:v>3.8013271108436348</c:v>
                </c:pt>
                <c:pt idx="243">
                  <c:v>3.8170350741115837</c:v>
                </c:pt>
                <c:pt idx="244">
                  <c:v>3.8327430373795326</c:v>
                </c:pt>
                <c:pt idx="245">
                  <c:v>3.8484510006474815</c:v>
                </c:pt>
                <c:pt idx="246">
                  <c:v>3.8641589639154303</c:v>
                </c:pt>
                <c:pt idx="247">
                  <c:v>3.8798669271833792</c:v>
                </c:pt>
                <c:pt idx="248">
                  <c:v>3.8955748904513281</c:v>
                </c:pt>
                <c:pt idx="249">
                  <c:v>3.911282853719277</c:v>
                </c:pt>
                <c:pt idx="250">
                  <c:v>3.9269908169872259</c:v>
                </c:pt>
                <c:pt idx="251">
                  <c:v>3.9426987802551747</c:v>
                </c:pt>
                <c:pt idx="252">
                  <c:v>3.9584067435231236</c:v>
                </c:pt>
                <c:pt idx="253">
                  <c:v>3.9741147067910725</c:v>
                </c:pt>
                <c:pt idx="254">
                  <c:v>3.9898226700590214</c:v>
                </c:pt>
                <c:pt idx="255">
                  <c:v>4.0055306333269707</c:v>
                </c:pt>
                <c:pt idx="256">
                  <c:v>4.0212385965949196</c:v>
                </c:pt>
                <c:pt idx="257">
                  <c:v>4.0369465598628684</c:v>
                </c:pt>
                <c:pt idx="258">
                  <c:v>4.0526545231308173</c:v>
                </c:pt>
                <c:pt idx="259">
                  <c:v>4.0683624863987662</c:v>
                </c:pt>
                <c:pt idx="260">
                  <c:v>4.0840704496667151</c:v>
                </c:pt>
                <c:pt idx="261">
                  <c:v>4.0997784129346639</c:v>
                </c:pt>
                <c:pt idx="262">
                  <c:v>4.1154863762026128</c:v>
                </c:pt>
                <c:pt idx="263">
                  <c:v>4.1311943394705617</c:v>
                </c:pt>
                <c:pt idx="264">
                  <c:v>4.1469023027385106</c:v>
                </c:pt>
                <c:pt idx="265">
                  <c:v>4.1626102660064594</c:v>
                </c:pt>
                <c:pt idx="266">
                  <c:v>4.1783182292744083</c:v>
                </c:pt>
                <c:pt idx="267">
                  <c:v>4.1940261925423572</c:v>
                </c:pt>
                <c:pt idx="268">
                  <c:v>4.2097341558103061</c:v>
                </c:pt>
                <c:pt idx="269">
                  <c:v>4.225442119078255</c:v>
                </c:pt>
                <c:pt idx="270">
                  <c:v>4.2411500823462038</c:v>
                </c:pt>
                <c:pt idx="271">
                  <c:v>4.2568580456141527</c:v>
                </c:pt>
                <c:pt idx="272">
                  <c:v>4.2725660088821016</c:v>
                </c:pt>
                <c:pt idx="273">
                  <c:v>4.2882739721500505</c:v>
                </c:pt>
                <c:pt idx="274">
                  <c:v>4.3039819354179993</c:v>
                </c:pt>
                <c:pt idx="275">
                  <c:v>4.3196898986859482</c:v>
                </c:pt>
                <c:pt idx="276">
                  <c:v>4.3353978619538971</c:v>
                </c:pt>
                <c:pt idx="277">
                  <c:v>4.351105825221846</c:v>
                </c:pt>
                <c:pt idx="278">
                  <c:v>4.3668137884897948</c:v>
                </c:pt>
                <c:pt idx="279">
                  <c:v>4.3825217517577437</c:v>
                </c:pt>
                <c:pt idx="280">
                  <c:v>4.3982297150256926</c:v>
                </c:pt>
                <c:pt idx="281">
                  <c:v>4.4139376782936415</c:v>
                </c:pt>
                <c:pt idx="282">
                  <c:v>4.4296456415615904</c:v>
                </c:pt>
                <c:pt idx="283">
                  <c:v>4.4453536048295392</c:v>
                </c:pt>
                <c:pt idx="284">
                  <c:v>4.4610615680974881</c:v>
                </c:pt>
                <c:pt idx="285">
                  <c:v>4.476769531365437</c:v>
                </c:pt>
                <c:pt idx="286">
                  <c:v>4.4924774946333859</c:v>
                </c:pt>
                <c:pt idx="287">
                  <c:v>4.5081854579013347</c:v>
                </c:pt>
                <c:pt idx="288">
                  <c:v>4.5238934211692836</c:v>
                </c:pt>
                <c:pt idx="289">
                  <c:v>4.5396013844372325</c:v>
                </c:pt>
                <c:pt idx="290">
                  <c:v>4.5553093477051814</c:v>
                </c:pt>
                <c:pt idx="291">
                  <c:v>4.5710173109731302</c:v>
                </c:pt>
                <c:pt idx="292">
                  <c:v>4.5867252742410791</c:v>
                </c:pt>
                <c:pt idx="293">
                  <c:v>4.602433237509028</c:v>
                </c:pt>
                <c:pt idx="294">
                  <c:v>4.6181412007769769</c:v>
                </c:pt>
                <c:pt idx="295">
                  <c:v>4.6338491640449258</c:v>
                </c:pt>
                <c:pt idx="296">
                  <c:v>4.6495571273128746</c:v>
                </c:pt>
                <c:pt idx="297">
                  <c:v>4.6652650905808235</c:v>
                </c:pt>
                <c:pt idx="298">
                  <c:v>4.6809730538487724</c:v>
                </c:pt>
                <c:pt idx="299">
                  <c:v>4.6966810171167213</c:v>
                </c:pt>
                <c:pt idx="300">
                  <c:v>4.7123889803846701</c:v>
                </c:pt>
                <c:pt idx="301">
                  <c:v>4.728096943652619</c:v>
                </c:pt>
                <c:pt idx="302">
                  <c:v>4.7438049069205679</c:v>
                </c:pt>
                <c:pt idx="303">
                  <c:v>4.7595128701885168</c:v>
                </c:pt>
                <c:pt idx="304">
                  <c:v>4.7752208334564656</c:v>
                </c:pt>
                <c:pt idx="305">
                  <c:v>4.7909287967244145</c:v>
                </c:pt>
                <c:pt idx="306">
                  <c:v>4.8066367599923634</c:v>
                </c:pt>
                <c:pt idx="307">
                  <c:v>4.8223447232603123</c:v>
                </c:pt>
                <c:pt idx="308">
                  <c:v>4.8380526865282611</c:v>
                </c:pt>
                <c:pt idx="309">
                  <c:v>4.85376064979621</c:v>
                </c:pt>
                <c:pt idx="310">
                  <c:v>4.8694686130641589</c:v>
                </c:pt>
                <c:pt idx="311">
                  <c:v>4.8851765763321078</c:v>
                </c:pt>
                <c:pt idx="312">
                  <c:v>4.9008845396000567</c:v>
                </c:pt>
                <c:pt idx="313">
                  <c:v>4.9165925028680055</c:v>
                </c:pt>
                <c:pt idx="314">
                  <c:v>4.9323004661359544</c:v>
                </c:pt>
                <c:pt idx="315">
                  <c:v>4.9480084294039033</c:v>
                </c:pt>
                <c:pt idx="316">
                  <c:v>4.9637163926718522</c:v>
                </c:pt>
                <c:pt idx="317">
                  <c:v>4.979424355939801</c:v>
                </c:pt>
                <c:pt idx="318">
                  <c:v>4.9951323192077499</c:v>
                </c:pt>
                <c:pt idx="319">
                  <c:v>5.0108402824756988</c:v>
                </c:pt>
                <c:pt idx="320">
                  <c:v>5.0265482457436477</c:v>
                </c:pt>
                <c:pt idx="321">
                  <c:v>5.0422562090115965</c:v>
                </c:pt>
                <c:pt idx="322">
                  <c:v>5.0579641722795454</c:v>
                </c:pt>
                <c:pt idx="323">
                  <c:v>5.0736721355474943</c:v>
                </c:pt>
                <c:pt idx="324">
                  <c:v>5.0893800988154432</c:v>
                </c:pt>
                <c:pt idx="325">
                  <c:v>5.1050880620833921</c:v>
                </c:pt>
                <c:pt idx="326">
                  <c:v>5.1207960253513409</c:v>
                </c:pt>
                <c:pt idx="327">
                  <c:v>5.1365039886192898</c:v>
                </c:pt>
                <c:pt idx="328">
                  <c:v>5.1522119518872387</c:v>
                </c:pt>
                <c:pt idx="329">
                  <c:v>5.1679199151551876</c:v>
                </c:pt>
                <c:pt idx="330">
                  <c:v>5.1836278784231364</c:v>
                </c:pt>
                <c:pt idx="331">
                  <c:v>5.1993358416910853</c:v>
                </c:pt>
                <c:pt idx="332">
                  <c:v>5.2150438049590342</c:v>
                </c:pt>
                <c:pt idx="333">
                  <c:v>5.2307517682269831</c:v>
                </c:pt>
                <c:pt idx="334">
                  <c:v>5.2464597314949319</c:v>
                </c:pt>
                <c:pt idx="335">
                  <c:v>5.2621676947628808</c:v>
                </c:pt>
                <c:pt idx="336">
                  <c:v>5.2778756580308297</c:v>
                </c:pt>
                <c:pt idx="337">
                  <c:v>5.2935836212987786</c:v>
                </c:pt>
                <c:pt idx="338">
                  <c:v>5.3092915845667275</c:v>
                </c:pt>
                <c:pt idx="339">
                  <c:v>5.3249995478346763</c:v>
                </c:pt>
                <c:pt idx="340">
                  <c:v>5.3407075111026252</c:v>
                </c:pt>
                <c:pt idx="341">
                  <c:v>5.3564154743705741</c:v>
                </c:pt>
                <c:pt idx="342">
                  <c:v>5.372123437638523</c:v>
                </c:pt>
                <c:pt idx="343">
                  <c:v>5.3878314009064718</c:v>
                </c:pt>
                <c:pt idx="344">
                  <c:v>5.4035393641744207</c:v>
                </c:pt>
                <c:pt idx="345">
                  <c:v>5.4192473274423696</c:v>
                </c:pt>
                <c:pt idx="346">
                  <c:v>5.4349552907103185</c:v>
                </c:pt>
                <c:pt idx="347">
                  <c:v>5.4506632539782673</c:v>
                </c:pt>
                <c:pt idx="348">
                  <c:v>5.4663712172462162</c:v>
                </c:pt>
                <c:pt idx="349">
                  <c:v>5.4820791805141651</c:v>
                </c:pt>
                <c:pt idx="350">
                  <c:v>5.497787143782114</c:v>
                </c:pt>
                <c:pt idx="351">
                  <c:v>5.5134951070500628</c:v>
                </c:pt>
                <c:pt idx="352">
                  <c:v>5.5292030703180117</c:v>
                </c:pt>
                <c:pt idx="353">
                  <c:v>5.5449110335859606</c:v>
                </c:pt>
                <c:pt idx="354">
                  <c:v>5.5606189968539095</c:v>
                </c:pt>
                <c:pt idx="355">
                  <c:v>5.5763269601218584</c:v>
                </c:pt>
                <c:pt idx="356">
                  <c:v>5.5920349233898072</c:v>
                </c:pt>
                <c:pt idx="357">
                  <c:v>5.6077428866577561</c:v>
                </c:pt>
                <c:pt idx="358">
                  <c:v>5.623450849925705</c:v>
                </c:pt>
                <c:pt idx="359">
                  <c:v>5.6391588131936539</c:v>
                </c:pt>
                <c:pt idx="360">
                  <c:v>5.6548667764616027</c:v>
                </c:pt>
                <c:pt idx="361">
                  <c:v>5.6705747397295516</c:v>
                </c:pt>
                <c:pt idx="362">
                  <c:v>5.6862827029975005</c:v>
                </c:pt>
                <c:pt idx="363">
                  <c:v>5.7019906662654494</c:v>
                </c:pt>
                <c:pt idx="364">
                  <c:v>5.7176986295333982</c:v>
                </c:pt>
                <c:pt idx="365">
                  <c:v>5.7334065928013471</c:v>
                </c:pt>
                <c:pt idx="366">
                  <c:v>5.749114556069296</c:v>
                </c:pt>
                <c:pt idx="367">
                  <c:v>5.7648225193372449</c:v>
                </c:pt>
                <c:pt idx="368">
                  <c:v>5.7805304826051938</c:v>
                </c:pt>
                <c:pt idx="369">
                  <c:v>5.7962384458731426</c:v>
                </c:pt>
                <c:pt idx="370">
                  <c:v>5.8119464091410915</c:v>
                </c:pt>
                <c:pt idx="371">
                  <c:v>5.8276543724090404</c:v>
                </c:pt>
                <c:pt idx="372">
                  <c:v>5.8433623356769893</c:v>
                </c:pt>
                <c:pt idx="373">
                  <c:v>5.8590702989449381</c:v>
                </c:pt>
                <c:pt idx="374">
                  <c:v>5.874778262212887</c:v>
                </c:pt>
                <c:pt idx="375">
                  <c:v>5.8904862254808359</c:v>
                </c:pt>
                <c:pt idx="376">
                  <c:v>5.9061941887487848</c:v>
                </c:pt>
                <c:pt idx="377">
                  <c:v>5.9219021520167336</c:v>
                </c:pt>
                <c:pt idx="378">
                  <c:v>5.9376101152846825</c:v>
                </c:pt>
                <c:pt idx="379">
                  <c:v>5.9533180785526314</c:v>
                </c:pt>
                <c:pt idx="380">
                  <c:v>5.9690260418205803</c:v>
                </c:pt>
                <c:pt idx="381">
                  <c:v>5.9847340050885292</c:v>
                </c:pt>
                <c:pt idx="382">
                  <c:v>6.000441968356478</c:v>
                </c:pt>
                <c:pt idx="383">
                  <c:v>6.0161499316244269</c:v>
                </c:pt>
                <c:pt idx="384">
                  <c:v>6.0318578948923758</c:v>
                </c:pt>
                <c:pt idx="385">
                  <c:v>6.0475658581603247</c:v>
                </c:pt>
                <c:pt idx="386">
                  <c:v>6.0632738214282735</c:v>
                </c:pt>
                <c:pt idx="387">
                  <c:v>6.0789817846962224</c:v>
                </c:pt>
                <c:pt idx="388">
                  <c:v>6.0946897479641713</c:v>
                </c:pt>
                <c:pt idx="389">
                  <c:v>6.1103977112321202</c:v>
                </c:pt>
                <c:pt idx="390">
                  <c:v>6.126105674500069</c:v>
                </c:pt>
                <c:pt idx="391">
                  <c:v>6.1418136377680179</c:v>
                </c:pt>
                <c:pt idx="392">
                  <c:v>6.1575216010359668</c:v>
                </c:pt>
                <c:pt idx="393">
                  <c:v>6.1732295643039157</c:v>
                </c:pt>
                <c:pt idx="394">
                  <c:v>6.1889375275718645</c:v>
                </c:pt>
                <c:pt idx="395">
                  <c:v>6.2046454908398134</c:v>
                </c:pt>
                <c:pt idx="396">
                  <c:v>6.2203534541077623</c:v>
                </c:pt>
                <c:pt idx="397">
                  <c:v>6.2360614173757112</c:v>
                </c:pt>
                <c:pt idx="398">
                  <c:v>6.2517693806436601</c:v>
                </c:pt>
                <c:pt idx="399">
                  <c:v>6.2674773439116089</c:v>
                </c:pt>
              </c:numCache>
            </c:numRef>
          </c:xVal>
          <c:yVal>
            <c:numRef>
              <c:f>Sheet1!$B$2:$B$401</c:f>
              <c:numCache>
                <c:formatCode>General</c:formatCode>
                <c:ptCount val="400"/>
                <c:pt idx="0">
                  <c:v>0.51711851404533871</c:v>
                </c:pt>
                <c:pt idx="1">
                  <c:v>0.48410019050216002</c:v>
                </c:pt>
                <c:pt idx="2">
                  <c:v>0.46897359311455084</c:v>
                </c:pt>
                <c:pt idx="3">
                  <c:v>0.46367149097027827</c:v>
                </c:pt>
                <c:pt idx="4">
                  <c:v>0.44722402067321432</c:v>
                </c:pt>
                <c:pt idx="5">
                  <c:v>0.43626761906042549</c:v>
                </c:pt>
                <c:pt idx="6">
                  <c:v>0.42516929470193149</c:v>
                </c:pt>
                <c:pt idx="7">
                  <c:v>0.41381607442755092</c:v>
                </c:pt>
                <c:pt idx="8">
                  <c:v>0.40096498502710554</c:v>
                </c:pt>
                <c:pt idx="9">
                  <c:v>0.39075863185552773</c:v>
                </c:pt>
                <c:pt idx="10">
                  <c:v>0.3817828812635024</c:v>
                </c:pt>
                <c:pt idx="11">
                  <c:v>0.37386089269854356</c:v>
                </c:pt>
                <c:pt idx="12">
                  <c:v>0.35998318424164444</c:v>
                </c:pt>
                <c:pt idx="13">
                  <c:v>0.35447678193337684</c:v>
                </c:pt>
                <c:pt idx="14">
                  <c:v>0.34867008499215324</c:v>
                </c:pt>
                <c:pt idx="15">
                  <c:v>0.33614583508890911</c:v>
                </c:pt>
                <c:pt idx="16">
                  <c:v>0.33722113197064252</c:v>
                </c:pt>
                <c:pt idx="17">
                  <c:v>0.33485916671352411</c:v>
                </c:pt>
                <c:pt idx="18">
                  <c:v>0.32979260762179552</c:v>
                </c:pt>
                <c:pt idx="19">
                  <c:v>0.33073357084175564</c:v>
                </c:pt>
                <c:pt idx="20">
                  <c:v>0.32989432254483259</c:v>
                </c:pt>
                <c:pt idx="21">
                  <c:v>0.33144379108220823</c:v>
                </c:pt>
                <c:pt idx="22">
                  <c:v>0.33536818890525277</c:v>
                </c:pt>
                <c:pt idx="23">
                  <c:v>0.3411394257835465</c:v>
                </c:pt>
                <c:pt idx="24">
                  <c:v>0.34754896688524672</c:v>
                </c:pt>
                <c:pt idx="25">
                  <c:v>0.3563117394465381</c:v>
                </c:pt>
                <c:pt idx="26">
                  <c:v>0.3689814297784102</c:v>
                </c:pt>
                <c:pt idx="27">
                  <c:v>0.38358484237010804</c:v>
                </c:pt>
                <c:pt idx="28">
                  <c:v>0.40142504468747253</c:v>
                </c:pt>
                <c:pt idx="29">
                  <c:v>0.41893109768029768</c:v>
                </c:pt>
                <c:pt idx="30">
                  <c:v>0.44409752169143918</c:v>
                </c:pt>
                <c:pt idx="31">
                  <c:v>0.47220684834473181</c:v>
                </c:pt>
                <c:pt idx="32">
                  <c:v>0.50716336393874739</c:v>
                </c:pt>
                <c:pt idx="33">
                  <c:v>0.54464904670491376</c:v>
                </c:pt>
                <c:pt idx="34">
                  <c:v>0.59067077134013868</c:v>
                </c:pt>
                <c:pt idx="35">
                  <c:v>0.64671879265115173</c:v>
                </c:pt>
                <c:pt idx="36">
                  <c:v>0.71456943547094542</c:v>
                </c:pt>
                <c:pt idx="37">
                  <c:v>0.79606617511550803</c:v>
                </c:pt>
                <c:pt idx="38">
                  <c:v>0.89787929696262947</c:v>
                </c:pt>
                <c:pt idx="39">
                  <c:v>1.029588870132675</c:v>
                </c:pt>
                <c:pt idx="40">
                  <c:v>1.199845763284656</c:v>
                </c:pt>
                <c:pt idx="41">
                  <c:v>1.4251007866901868</c:v>
                </c:pt>
                <c:pt idx="42">
                  <c:v>1.7244310718320131</c:v>
                </c:pt>
                <c:pt idx="43">
                  <c:v>2.131930028498298</c:v>
                </c:pt>
                <c:pt idx="44">
                  <c:v>2.6935248597426482</c:v>
                </c:pt>
                <c:pt idx="45">
                  <c:v>3.4813457470269005</c:v>
                </c:pt>
                <c:pt idx="46">
                  <c:v>4.6369797043763885</c:v>
                </c:pt>
                <c:pt idx="47">
                  <c:v>6.3986519979878977</c:v>
                </c:pt>
                <c:pt idx="48">
                  <c:v>9.3312354241350377</c:v>
                </c:pt>
                <c:pt idx="49">
                  <c:v>15.051481366320818</c:v>
                </c:pt>
                <c:pt idx="50">
                  <c:v>30.783389654208758</c:v>
                </c:pt>
                <c:pt idx="51">
                  <c:v>273.49482123614848</c:v>
                </c:pt>
                <c:pt idx="52">
                  <c:v>46.66224211939118</c:v>
                </c:pt>
                <c:pt idx="53">
                  <c:v>22.782167222016483</c:v>
                </c:pt>
                <c:pt idx="54">
                  <c:v>15.463307522418003</c:v>
                </c:pt>
                <c:pt idx="55">
                  <c:v>11.842233926128289</c:v>
                </c:pt>
                <c:pt idx="56">
                  <c:v>9.6571399079893165</c:v>
                </c:pt>
                <c:pt idx="57">
                  <c:v>8.1749424507399358</c:v>
                </c:pt>
                <c:pt idx="58">
                  <c:v>7.0671349464208086</c:v>
                </c:pt>
                <c:pt idx="59">
                  <c:v>6.2266602131681745</c:v>
                </c:pt>
                <c:pt idx="60">
                  <c:v>5.560228743782309</c:v>
                </c:pt>
                <c:pt idx="61">
                  <c:v>5.0293736464903889</c:v>
                </c:pt>
                <c:pt idx="62">
                  <c:v>4.5863524637985078</c:v>
                </c:pt>
                <c:pt idx="63">
                  <c:v>4.2136083359050938</c:v>
                </c:pt>
                <c:pt idx="64">
                  <c:v>3.9174435023202192</c:v>
                </c:pt>
                <c:pt idx="65">
                  <c:v>3.6523381474558745</c:v>
                </c:pt>
                <c:pt idx="66">
                  <c:v>3.4370574018016424</c:v>
                </c:pt>
                <c:pt idx="67">
                  <c:v>3.2612637638888899</c:v>
                </c:pt>
                <c:pt idx="68">
                  <c:v>3.1071523826778216</c:v>
                </c:pt>
                <c:pt idx="69">
                  <c:v>2.9719183220982646</c:v>
                </c:pt>
                <c:pt idx="70">
                  <c:v>2.8701793956101822</c:v>
                </c:pt>
                <c:pt idx="71">
                  <c:v>2.7749600920577078</c:v>
                </c:pt>
                <c:pt idx="72">
                  <c:v>2.6991888903492094</c:v>
                </c:pt>
                <c:pt idx="73">
                  <c:v>2.6360116115774721</c:v>
                </c:pt>
                <c:pt idx="74">
                  <c:v>2.578290730135504</c:v>
                </c:pt>
                <c:pt idx="75">
                  <c:v>2.5371854538056295</c:v>
                </c:pt>
                <c:pt idx="76">
                  <c:v>2.4987264613314686</c:v>
                </c:pt>
                <c:pt idx="77">
                  <c:v>2.4687687005663599</c:v>
                </c:pt>
                <c:pt idx="78">
                  <c:v>2.4501412053422218</c:v>
                </c:pt>
                <c:pt idx="79">
                  <c:v>2.4294538139870583</c:v>
                </c:pt>
                <c:pt idx="80">
                  <c:v>2.4166362186032044</c:v>
                </c:pt>
                <c:pt idx="81">
                  <c:v>2.406829771786454</c:v>
                </c:pt>
                <c:pt idx="82">
                  <c:v>2.4023300809159811</c:v>
                </c:pt>
                <c:pt idx="83">
                  <c:v>2.398582718605506</c:v>
                </c:pt>
                <c:pt idx="84">
                  <c:v>2.398749174242083</c:v>
                </c:pt>
                <c:pt idx="85">
                  <c:v>2.4021406724552175</c:v>
                </c:pt>
                <c:pt idx="86">
                  <c:v>2.407944742313358</c:v>
                </c:pt>
                <c:pt idx="87">
                  <c:v>2.4146171691972409</c:v>
                </c:pt>
                <c:pt idx="88">
                  <c:v>2.4185867338735312</c:v>
                </c:pt>
                <c:pt idx="89">
                  <c:v>2.4335555936143258</c:v>
                </c:pt>
                <c:pt idx="90">
                  <c:v>2.4504972118518489</c:v>
                </c:pt>
                <c:pt idx="91">
                  <c:v>2.4598840191708709</c:v>
                </c:pt>
                <c:pt idx="92">
                  <c:v>2.4754219523713665</c:v>
                </c:pt>
                <c:pt idx="93">
                  <c:v>2.4967898411028586</c:v>
                </c:pt>
                <c:pt idx="94">
                  <c:v>2.5128869343525921</c:v>
                </c:pt>
                <c:pt idx="95">
                  <c:v>2.5283866957167613</c:v>
                </c:pt>
                <c:pt idx="96">
                  <c:v>2.5502511048234675</c:v>
                </c:pt>
                <c:pt idx="97">
                  <c:v>2.5723822439453476</c:v>
                </c:pt>
                <c:pt idx="98">
                  <c:v>2.5943972090300957</c:v>
                </c:pt>
                <c:pt idx="99">
                  <c:v>2.6182349215803575</c:v>
                </c:pt>
                <c:pt idx="100">
                  <c:v>2.6505790014467019</c:v>
                </c:pt>
                <c:pt idx="101">
                  <c:v>2.6755149534974509</c:v>
                </c:pt>
                <c:pt idx="102">
                  <c:v>2.6999273709874352</c:v>
                </c:pt>
                <c:pt idx="103">
                  <c:v>2.7301643514298388</c:v>
                </c:pt>
                <c:pt idx="104">
                  <c:v>2.7648159373830326</c:v>
                </c:pt>
                <c:pt idx="105">
                  <c:v>2.7896377410651958</c:v>
                </c:pt>
                <c:pt idx="106">
                  <c:v>2.830361619612717</c:v>
                </c:pt>
                <c:pt idx="107">
                  <c:v>2.8656034336554703</c:v>
                </c:pt>
                <c:pt idx="108">
                  <c:v>2.9045658145954034</c:v>
                </c:pt>
                <c:pt idx="109">
                  <c:v>2.9398007817936542</c:v>
                </c:pt>
                <c:pt idx="110">
                  <c:v>2.9798202682875616</c:v>
                </c:pt>
                <c:pt idx="111">
                  <c:v>3.0279237153644445</c:v>
                </c:pt>
                <c:pt idx="112">
                  <c:v>3.0741047956645207</c:v>
                </c:pt>
                <c:pt idx="113">
                  <c:v>3.1227103148099666</c:v>
                </c:pt>
                <c:pt idx="114">
                  <c:v>3.1773800412129414</c:v>
                </c:pt>
                <c:pt idx="115">
                  <c:v>3.2317513727564982</c:v>
                </c:pt>
                <c:pt idx="116">
                  <c:v>3.2911520933544249</c:v>
                </c:pt>
                <c:pt idx="117">
                  <c:v>3.3548223336716005</c:v>
                </c:pt>
                <c:pt idx="118">
                  <c:v>3.4232493845487126</c:v>
                </c:pt>
                <c:pt idx="119">
                  <c:v>3.4965302629459627</c:v>
                </c:pt>
                <c:pt idx="120">
                  <c:v>3.5729856720747777</c:v>
                </c:pt>
                <c:pt idx="121">
                  <c:v>3.6597760036728646</c:v>
                </c:pt>
                <c:pt idx="122">
                  <c:v>3.7499782606032679</c:v>
                </c:pt>
                <c:pt idx="123">
                  <c:v>3.8535833437870828</c:v>
                </c:pt>
                <c:pt idx="124">
                  <c:v>3.9633626910423847</c:v>
                </c:pt>
                <c:pt idx="125">
                  <c:v>4.0817953513929313</c:v>
                </c:pt>
                <c:pt idx="126">
                  <c:v>4.2159173257867559</c:v>
                </c:pt>
                <c:pt idx="127">
                  <c:v>4.362334068508587</c:v>
                </c:pt>
                <c:pt idx="128">
                  <c:v>4.5242904793305208</c:v>
                </c:pt>
                <c:pt idx="129">
                  <c:v>4.7097819705526245</c:v>
                </c:pt>
                <c:pt idx="130">
                  <c:v>4.9101760170073563</c:v>
                </c:pt>
                <c:pt idx="131">
                  <c:v>5.1406547656686872</c:v>
                </c:pt>
                <c:pt idx="132">
                  <c:v>5.3987066681578844</c:v>
                </c:pt>
                <c:pt idx="133">
                  <c:v>5.6940628698942168</c:v>
                </c:pt>
                <c:pt idx="134">
                  <c:v>6.0316399887993857</c:v>
                </c:pt>
                <c:pt idx="135">
                  <c:v>6.4174253540060011</c:v>
                </c:pt>
                <c:pt idx="136">
                  <c:v>6.867458505090922</c:v>
                </c:pt>
                <c:pt idx="137">
                  <c:v>7.3911574366262185</c:v>
                </c:pt>
                <c:pt idx="138">
                  <c:v>8.0049490894064093</c:v>
                </c:pt>
                <c:pt idx="139">
                  <c:v>8.7413109102268312</c:v>
                </c:pt>
                <c:pt idx="140">
                  <c:v>9.627677095990423</c:v>
                </c:pt>
                <c:pt idx="141">
                  <c:v>10.717162069383225</c:v>
                </c:pt>
                <c:pt idx="142">
                  <c:v>12.094368917564315</c:v>
                </c:pt>
                <c:pt idx="143">
                  <c:v>13.890015662434385</c:v>
                </c:pt>
                <c:pt idx="144">
                  <c:v>16.351149067847725</c:v>
                </c:pt>
                <c:pt idx="145">
                  <c:v>19.971683491883745</c:v>
                </c:pt>
                <c:pt idx="146">
                  <c:v>25.929504434152829</c:v>
                </c:pt>
                <c:pt idx="147">
                  <c:v>37.905104420326879</c:v>
                </c:pt>
                <c:pt idx="148">
                  <c:v>75.545029583970162</c:v>
                </c:pt>
                <c:pt idx="149">
                  <c:v>773.26582108964863</c:v>
                </c:pt>
                <c:pt idx="150">
                  <c:v>56.463802291854435</c:v>
                </c:pt>
                <c:pt idx="151">
                  <c:v>27.291134602053113</c:v>
                </c:pt>
                <c:pt idx="152">
                  <c:v>16.990816466264452</c:v>
                </c:pt>
                <c:pt idx="153">
                  <c:v>11.742382791101484</c:v>
                </c:pt>
                <c:pt idx="154">
                  <c:v>8.5647473132516563</c:v>
                </c:pt>
                <c:pt idx="155">
                  <c:v>6.4558543279949445</c:v>
                </c:pt>
                <c:pt idx="156">
                  <c:v>4.9737375049300185</c:v>
                </c:pt>
                <c:pt idx="157">
                  <c:v>3.8803099774829368</c:v>
                </c:pt>
                <c:pt idx="158">
                  <c:v>3.0553559406248025</c:v>
                </c:pt>
                <c:pt idx="159">
                  <c:v>2.4138326978367224</c:v>
                </c:pt>
                <c:pt idx="160">
                  <c:v>1.8997651525462123</c:v>
                </c:pt>
                <c:pt idx="161">
                  <c:v>1.4859207462451285</c:v>
                </c:pt>
                <c:pt idx="162">
                  <c:v>1.1469782051468731</c:v>
                </c:pt>
                <c:pt idx="163">
                  <c:v>0.85925217799718656</c:v>
                </c:pt>
                <c:pt idx="164">
                  <c:v>0.61357687547062401</c:v>
                </c:pt>
                <c:pt idx="165">
                  <c:v>0.39984641686712796</c:v>
                </c:pt>
                <c:pt idx="166">
                  <c:v>0.21545779987894773</c:v>
                </c:pt>
                <c:pt idx="167">
                  <c:v>5.3382037269491318E-2</c:v>
                </c:pt>
                <c:pt idx="168">
                  <c:v>8.9355162829875046E-2</c:v>
                </c:pt>
                <c:pt idx="169">
                  <c:v>0.21540295377975588</c:v>
                </c:pt>
                <c:pt idx="170">
                  <c:v>0.33232088633216506</c:v>
                </c:pt>
                <c:pt idx="171">
                  <c:v>0.43473929321266191</c:v>
                </c:pt>
                <c:pt idx="172">
                  <c:v>0.52610662761024729</c:v>
                </c:pt>
                <c:pt idx="173">
                  <c:v>0.60849645548922915</c:v>
                </c:pt>
                <c:pt idx="174">
                  <c:v>0.67980919909432203</c:v>
                </c:pt>
                <c:pt idx="175">
                  <c:v>0.74514807804666161</c:v>
                </c:pt>
                <c:pt idx="176">
                  <c:v>0.80363117722533295</c:v>
                </c:pt>
                <c:pt idx="177">
                  <c:v>0.85640844075224898</c:v>
                </c:pt>
                <c:pt idx="178">
                  <c:v>0.89970099261249492</c:v>
                </c:pt>
                <c:pt idx="179">
                  <c:v>0.9391997431039113</c:v>
                </c:pt>
                <c:pt idx="180">
                  <c:v>0.97428045430287791</c:v>
                </c:pt>
                <c:pt idx="181">
                  <c:v>1.0039285113305252</c:v>
                </c:pt>
                <c:pt idx="182">
                  <c:v>1.0290630151738482</c:v>
                </c:pt>
                <c:pt idx="183">
                  <c:v>1.050647335184985</c:v>
                </c:pt>
                <c:pt idx="184">
                  <c:v>1.065756022841339</c:v>
                </c:pt>
                <c:pt idx="185">
                  <c:v>1.0786481754574198</c:v>
                </c:pt>
                <c:pt idx="186">
                  <c:v>1.0887288457694191</c:v>
                </c:pt>
                <c:pt idx="187">
                  <c:v>1.0962255302774249</c:v>
                </c:pt>
                <c:pt idx="188">
                  <c:v>1.1014738260932075</c:v>
                </c:pt>
                <c:pt idx="189">
                  <c:v>1.1040907466306544</c:v>
                </c:pt>
                <c:pt idx="190">
                  <c:v>1.1031446313799675</c:v>
                </c:pt>
                <c:pt idx="191">
                  <c:v>1.1005819050403676</c:v>
                </c:pt>
                <c:pt idx="192">
                  <c:v>1.0978787133904115</c:v>
                </c:pt>
                <c:pt idx="193">
                  <c:v>1.0935554973666666</c:v>
                </c:pt>
                <c:pt idx="194">
                  <c:v>1.0870658309161847</c:v>
                </c:pt>
                <c:pt idx="195">
                  <c:v>1.077770594179255</c:v>
                </c:pt>
                <c:pt idx="196">
                  <c:v>1.0693140603450522</c:v>
                </c:pt>
                <c:pt idx="197">
                  <c:v>1.0600184297949042</c:v>
                </c:pt>
                <c:pt idx="198">
                  <c:v>1.0482198280493753</c:v>
                </c:pt>
                <c:pt idx="199">
                  <c:v>1.0370409585342586</c:v>
                </c:pt>
                <c:pt idx="200">
                  <c:v>1.03097332122645</c:v>
                </c:pt>
                <c:pt idx="201">
                  <c:v>1.0119087601290992</c:v>
                </c:pt>
                <c:pt idx="202">
                  <c:v>0.99835626233310915</c:v>
                </c:pt>
                <c:pt idx="203">
                  <c:v>0.98559274766879656</c:v>
                </c:pt>
                <c:pt idx="204">
                  <c:v>0.97047279022113764</c:v>
                </c:pt>
                <c:pt idx="205">
                  <c:v>0.95559403381676111</c:v>
                </c:pt>
                <c:pt idx="206">
                  <c:v>0.94205476689835277</c:v>
                </c:pt>
                <c:pt idx="207">
                  <c:v>0.92656237980564415</c:v>
                </c:pt>
                <c:pt idx="208">
                  <c:v>0.90990142444462918</c:v>
                </c:pt>
                <c:pt idx="209">
                  <c:v>0.89308474120696257</c:v>
                </c:pt>
                <c:pt idx="210">
                  <c:v>0.87792619821832951</c:v>
                </c:pt>
                <c:pt idx="211">
                  <c:v>0.86259723283628464</c:v>
                </c:pt>
                <c:pt idx="212">
                  <c:v>0.84547095361683644</c:v>
                </c:pt>
                <c:pt idx="213">
                  <c:v>0.82812480490844986</c:v>
                </c:pt>
                <c:pt idx="214">
                  <c:v>0.81111414177843577</c:v>
                </c:pt>
                <c:pt idx="215">
                  <c:v>0.79445959798067711</c:v>
                </c:pt>
                <c:pt idx="216">
                  <c:v>0.7782503185241284</c:v>
                </c:pt>
                <c:pt idx="217">
                  <c:v>0.76361983273976608</c:v>
                </c:pt>
                <c:pt idx="218">
                  <c:v>0.74661335661431505</c:v>
                </c:pt>
                <c:pt idx="219">
                  <c:v>0.7307032973095553</c:v>
                </c:pt>
                <c:pt idx="220">
                  <c:v>0.71581204665561549</c:v>
                </c:pt>
                <c:pt idx="221">
                  <c:v>0.70196792253702256</c:v>
                </c:pt>
                <c:pt idx="222">
                  <c:v>0.69095992908422665</c:v>
                </c:pt>
                <c:pt idx="223">
                  <c:v>0.68470491679196221</c:v>
                </c:pt>
                <c:pt idx="224">
                  <c:v>0.67885539479146861</c:v>
                </c:pt>
                <c:pt idx="225">
                  <c:v>0.67797407522565867</c:v>
                </c:pt>
                <c:pt idx="226">
                  <c:v>0.68474877303856496</c:v>
                </c:pt>
                <c:pt idx="227">
                  <c:v>0.70106568984606643</c:v>
                </c:pt>
                <c:pt idx="228">
                  <c:v>0.7245322652791748</c:v>
                </c:pt>
                <c:pt idx="229">
                  <c:v>0.76207350278148456</c:v>
                </c:pt>
                <c:pt idx="230">
                  <c:v>0.81501371522940191</c:v>
                </c:pt>
                <c:pt idx="231">
                  <c:v>0.88574417998049404</c:v>
                </c:pt>
                <c:pt idx="232">
                  <c:v>0.98684599452904309</c:v>
                </c:pt>
                <c:pt idx="233">
                  <c:v>1.1184384504946039</c:v>
                </c:pt>
                <c:pt idx="234">
                  <c:v>1.288355605911796</c:v>
                </c:pt>
                <c:pt idx="235">
                  <c:v>1.5072550378171981</c:v>
                </c:pt>
                <c:pt idx="236">
                  <c:v>1.7843320695618854</c:v>
                </c:pt>
                <c:pt idx="237">
                  <c:v>2.1401869875040216</c:v>
                </c:pt>
                <c:pt idx="238">
                  <c:v>2.5920830603151481</c:v>
                </c:pt>
                <c:pt idx="239">
                  <c:v>3.1699420539088958</c:v>
                </c:pt>
                <c:pt idx="240">
                  <c:v>3.9013383076891124</c:v>
                </c:pt>
                <c:pt idx="241">
                  <c:v>4.8315067596955554</c:v>
                </c:pt>
                <c:pt idx="242">
                  <c:v>6.03610890355574</c:v>
                </c:pt>
                <c:pt idx="243">
                  <c:v>7.6087981058273257</c:v>
                </c:pt>
                <c:pt idx="244">
                  <c:v>9.6973110730777048</c:v>
                </c:pt>
                <c:pt idx="245">
                  <c:v>12.56158418685169</c:v>
                </c:pt>
                <c:pt idx="246">
                  <c:v>16.639941535395693</c:v>
                </c:pt>
                <c:pt idx="247">
                  <c:v>22.818908536377592</c:v>
                </c:pt>
                <c:pt idx="248">
                  <c:v>33.143037955790227</c:v>
                </c:pt>
                <c:pt idx="249">
                  <c:v>53.524694790892156</c:v>
                </c:pt>
                <c:pt idx="250">
                  <c:v>111.96108919422016</c:v>
                </c:pt>
                <c:pt idx="251">
                  <c:v>1682.3543295182546</c:v>
                </c:pt>
                <c:pt idx="252">
                  <c:v>151.66137209284847</c:v>
                </c:pt>
                <c:pt idx="253">
                  <c:v>77.830897575102782</c:v>
                </c:pt>
                <c:pt idx="254">
                  <c:v>54.529955703847165</c:v>
                </c:pt>
                <c:pt idx="255">
                  <c:v>43.082927656854423</c:v>
                </c:pt>
                <c:pt idx="256">
                  <c:v>36.270663275886491</c:v>
                </c:pt>
                <c:pt idx="257">
                  <c:v>31.737592609570271</c:v>
                </c:pt>
                <c:pt idx="258">
                  <c:v>28.491319630035761</c:v>
                </c:pt>
                <c:pt idx="259">
                  <c:v>26.043530472675435</c:v>
                </c:pt>
                <c:pt idx="260">
                  <c:v>24.121213458966608</c:v>
                </c:pt>
                <c:pt idx="261">
                  <c:v>22.567552586139566</c:v>
                </c:pt>
                <c:pt idx="262">
                  <c:v>21.28355308458897</c:v>
                </c:pt>
                <c:pt idx="263">
                  <c:v>20.194005448213641</c:v>
                </c:pt>
                <c:pt idx="264">
                  <c:v>19.261680008528195</c:v>
                </c:pt>
                <c:pt idx="265">
                  <c:v>18.45201420510433</c:v>
                </c:pt>
                <c:pt idx="266">
                  <c:v>17.738012936519993</c:v>
                </c:pt>
                <c:pt idx="267">
                  <c:v>17.106803374896177</c:v>
                </c:pt>
                <c:pt idx="268">
                  <c:v>16.543166514589352</c:v>
                </c:pt>
                <c:pt idx="269">
                  <c:v>16.035167992192608</c:v>
                </c:pt>
                <c:pt idx="270">
                  <c:v>15.579121660813724</c:v>
                </c:pt>
                <c:pt idx="271">
                  <c:v>15.160934386877337</c:v>
                </c:pt>
                <c:pt idx="272">
                  <c:v>14.78780930288276</c:v>
                </c:pt>
                <c:pt idx="273">
                  <c:v>14.442894815888513</c:v>
                </c:pt>
                <c:pt idx="274">
                  <c:v>14.128777471356486</c:v>
                </c:pt>
                <c:pt idx="275">
                  <c:v>13.843168737110032</c:v>
                </c:pt>
                <c:pt idx="276">
                  <c:v>13.578425748830272</c:v>
                </c:pt>
                <c:pt idx="277">
                  <c:v>13.337848270291389</c:v>
                </c:pt>
                <c:pt idx="278">
                  <c:v>13.120488551307488</c:v>
                </c:pt>
                <c:pt idx="279">
                  <c:v>12.916605351850105</c:v>
                </c:pt>
                <c:pt idx="280">
                  <c:v>12.734018396151251</c:v>
                </c:pt>
                <c:pt idx="281">
                  <c:v>12.563217855241923</c:v>
                </c:pt>
                <c:pt idx="282">
                  <c:v>12.409898711501571</c:v>
                </c:pt>
                <c:pt idx="283">
                  <c:v>12.270782416043948</c:v>
                </c:pt>
                <c:pt idx="284">
                  <c:v>12.144528636879269</c:v>
                </c:pt>
                <c:pt idx="285">
                  <c:v>12.029986173607567</c:v>
                </c:pt>
                <c:pt idx="286">
                  <c:v>11.926065947098557</c:v>
                </c:pt>
                <c:pt idx="287">
                  <c:v>11.837204539893635</c:v>
                </c:pt>
                <c:pt idx="288">
                  <c:v>11.755241704354221</c:v>
                </c:pt>
                <c:pt idx="289">
                  <c:v>11.683506371053587</c:v>
                </c:pt>
                <c:pt idx="290">
                  <c:v>11.626721158649527</c:v>
                </c:pt>
                <c:pt idx="291">
                  <c:v>11.572905747971033</c:v>
                </c:pt>
                <c:pt idx="292">
                  <c:v>11.525963690584403</c:v>
                </c:pt>
                <c:pt idx="293">
                  <c:v>11.492342718841707</c:v>
                </c:pt>
                <c:pt idx="294">
                  <c:v>11.466013196983168</c:v>
                </c:pt>
                <c:pt idx="295">
                  <c:v>11.455596532331009</c:v>
                </c:pt>
                <c:pt idx="296">
                  <c:v>11.438629724994897</c:v>
                </c:pt>
                <c:pt idx="297">
                  <c:v>11.440800365173891</c:v>
                </c:pt>
                <c:pt idx="298">
                  <c:v>11.448570284747502</c:v>
                </c:pt>
                <c:pt idx="299">
                  <c:v>11.459046231945692</c:v>
                </c:pt>
                <c:pt idx="300">
                  <c:v>11.480687771402247</c:v>
                </c:pt>
                <c:pt idx="301">
                  <c:v>11.517165226453843</c:v>
                </c:pt>
                <c:pt idx="302">
                  <c:v>11.556555321109194</c:v>
                </c:pt>
                <c:pt idx="303">
                  <c:v>11.601799536273678</c:v>
                </c:pt>
                <c:pt idx="304">
                  <c:v>11.657837381806605</c:v>
                </c:pt>
                <c:pt idx="305">
                  <c:v>11.72199000647095</c:v>
                </c:pt>
                <c:pt idx="306">
                  <c:v>11.78975422565083</c:v>
                </c:pt>
                <c:pt idx="307">
                  <c:v>11.869259009531991</c:v>
                </c:pt>
                <c:pt idx="308">
                  <c:v>11.963932296764154</c:v>
                </c:pt>
                <c:pt idx="309">
                  <c:v>12.064596810168791</c:v>
                </c:pt>
                <c:pt idx="310">
                  <c:v>12.170240698879789</c:v>
                </c:pt>
                <c:pt idx="311">
                  <c:v>12.29373306920316</c:v>
                </c:pt>
                <c:pt idx="312">
                  <c:v>12.422990744906199</c:v>
                </c:pt>
                <c:pt idx="313">
                  <c:v>12.565975389170184</c:v>
                </c:pt>
                <c:pt idx="314">
                  <c:v>12.711693211661398</c:v>
                </c:pt>
                <c:pt idx="315">
                  <c:v>12.879518465716483</c:v>
                </c:pt>
                <c:pt idx="316">
                  <c:v>13.058901105019979</c:v>
                </c:pt>
                <c:pt idx="317">
                  <c:v>13.25095369858483</c:v>
                </c:pt>
                <c:pt idx="318">
                  <c:v>13.456966417871779</c:v>
                </c:pt>
                <c:pt idx="319">
                  <c:v>13.680991444821514</c:v>
                </c:pt>
                <c:pt idx="320">
                  <c:v>13.920867069648754</c:v>
                </c:pt>
                <c:pt idx="321">
                  <c:v>14.179913481746704</c:v>
                </c:pt>
                <c:pt idx="322">
                  <c:v>14.456162831631275</c:v>
                </c:pt>
                <c:pt idx="323">
                  <c:v>14.761576814388011</c:v>
                </c:pt>
                <c:pt idx="324">
                  <c:v>15.084917582765833</c:v>
                </c:pt>
                <c:pt idx="325">
                  <c:v>15.433727374639536</c:v>
                </c:pt>
                <c:pt idx="326">
                  <c:v>15.815968823506649</c:v>
                </c:pt>
                <c:pt idx="327">
                  <c:v>16.223118561831644</c:v>
                </c:pt>
                <c:pt idx="328">
                  <c:v>16.671772016463649</c:v>
                </c:pt>
                <c:pt idx="329">
                  <c:v>17.16037418199425</c:v>
                </c:pt>
                <c:pt idx="330">
                  <c:v>17.689428265676884</c:v>
                </c:pt>
                <c:pt idx="331">
                  <c:v>18.281201001898616</c:v>
                </c:pt>
                <c:pt idx="332">
                  <c:v>18.920626829312802</c:v>
                </c:pt>
                <c:pt idx="333">
                  <c:v>19.634650626408366</c:v>
                </c:pt>
                <c:pt idx="334">
                  <c:v>20.438732546767536</c:v>
                </c:pt>
                <c:pt idx="335">
                  <c:v>21.336693868605277</c:v>
                </c:pt>
                <c:pt idx="336">
                  <c:v>22.346732752882474</c:v>
                </c:pt>
                <c:pt idx="337">
                  <c:v>23.525708712660432</c:v>
                </c:pt>
                <c:pt idx="338">
                  <c:v>24.879549755549512</c:v>
                </c:pt>
                <c:pt idx="339">
                  <c:v>26.487149620438931</c:v>
                </c:pt>
                <c:pt idx="340">
                  <c:v>28.435830083029618</c:v>
                </c:pt>
                <c:pt idx="341">
                  <c:v>30.833536980117536</c:v>
                </c:pt>
                <c:pt idx="342">
                  <c:v>33.892180557764007</c:v>
                </c:pt>
                <c:pt idx="343">
                  <c:v>37.937315498696087</c:v>
                </c:pt>
                <c:pt idx="344">
                  <c:v>43.625204068257787</c:v>
                </c:pt>
                <c:pt idx="345">
                  <c:v>52.185032692687102</c:v>
                </c:pt>
                <c:pt idx="346">
                  <c:v>66.627742619718731</c:v>
                </c:pt>
                <c:pt idx="347">
                  <c:v>96.446663824938611</c:v>
                </c:pt>
                <c:pt idx="348">
                  <c:v>194.79163924577597</c:v>
                </c:pt>
                <c:pt idx="349">
                  <c:v>1209.7882299499797</c:v>
                </c:pt>
                <c:pt idx="350">
                  <c:v>130.22675394137485</c:v>
                </c:pt>
                <c:pt idx="351">
                  <c:v>63.975960842549064</c:v>
                </c:pt>
                <c:pt idx="352">
                  <c:v>40.096039800081201</c:v>
                </c:pt>
                <c:pt idx="353">
                  <c:v>27.820938193574062</c:v>
                </c:pt>
                <c:pt idx="354">
                  <c:v>20.385603715924095</c:v>
                </c:pt>
                <c:pt idx="355">
                  <c:v>15.434594138868702</c:v>
                </c:pt>
                <c:pt idx="356">
                  <c:v>11.919370304616205</c:v>
                </c:pt>
                <c:pt idx="357">
                  <c:v>9.3263458780259523</c:v>
                </c:pt>
                <c:pt idx="358">
                  <c:v>7.3524944740134863</c:v>
                </c:pt>
                <c:pt idx="359">
                  <c:v>5.8158197223017964</c:v>
                </c:pt>
                <c:pt idx="360">
                  <c:v>4.602678914254021</c:v>
                </c:pt>
                <c:pt idx="361">
                  <c:v>3.6326280215137778</c:v>
                </c:pt>
                <c:pt idx="362">
                  <c:v>2.8501064060389778</c:v>
                </c:pt>
                <c:pt idx="363">
                  <c:v>2.2141609561843851</c:v>
                </c:pt>
                <c:pt idx="364">
                  <c:v>1.6956377618653409</c:v>
                </c:pt>
                <c:pt idx="365">
                  <c:v>1.272749908122623</c:v>
                </c:pt>
                <c:pt idx="366">
                  <c:v>0.92630856245096982</c:v>
                </c:pt>
                <c:pt idx="367">
                  <c:v>0.64067337346188324</c:v>
                </c:pt>
                <c:pt idx="368">
                  <c:v>0.4041944708411736</c:v>
                </c:pt>
                <c:pt idx="369">
                  <c:v>0.21267951907990215</c:v>
                </c:pt>
                <c:pt idx="370">
                  <c:v>5.3108114792335875E-2</c:v>
                </c:pt>
                <c:pt idx="371">
                  <c:v>7.7237525528430315E-2</c:v>
                </c:pt>
                <c:pt idx="372">
                  <c:v>0.18878930881240688</c:v>
                </c:pt>
                <c:pt idx="373">
                  <c:v>0.27749115334354368</c:v>
                </c:pt>
                <c:pt idx="374">
                  <c:v>0.35030532316132235</c:v>
                </c:pt>
                <c:pt idx="375">
                  <c:v>0.40941799495230019</c:v>
                </c:pt>
                <c:pt idx="376">
                  <c:v>0.4593339481553031</c:v>
                </c:pt>
                <c:pt idx="377">
                  <c:v>0.50011021832154912</c:v>
                </c:pt>
                <c:pt idx="378">
                  <c:v>0.53113786586314182</c:v>
                </c:pt>
                <c:pt idx="379">
                  <c:v>0.55618429670898983</c:v>
                </c:pt>
                <c:pt idx="380">
                  <c:v>0.57608408855081861</c:v>
                </c:pt>
                <c:pt idx="381">
                  <c:v>0.59225920571665291</c:v>
                </c:pt>
                <c:pt idx="382">
                  <c:v>0.60102346491221093</c:v>
                </c:pt>
                <c:pt idx="383">
                  <c:v>0.61127972525614138</c:v>
                </c:pt>
                <c:pt idx="384">
                  <c:v>0.61441138253806415</c:v>
                </c:pt>
                <c:pt idx="385">
                  <c:v>0.62167531509181362</c:v>
                </c:pt>
                <c:pt idx="386">
                  <c:v>0.61264403964271441</c:v>
                </c:pt>
                <c:pt idx="387">
                  <c:v>0.61477423771698436</c:v>
                </c:pt>
                <c:pt idx="388">
                  <c:v>0.60822095488301864</c:v>
                </c:pt>
                <c:pt idx="389">
                  <c:v>0.60661844012074284</c:v>
                </c:pt>
                <c:pt idx="390">
                  <c:v>0.59789558618463579</c:v>
                </c:pt>
                <c:pt idx="391">
                  <c:v>0.5917553430346687</c:v>
                </c:pt>
                <c:pt idx="392">
                  <c:v>0.58338554766092943</c:v>
                </c:pt>
                <c:pt idx="393">
                  <c:v>0.57619195240229815</c:v>
                </c:pt>
                <c:pt idx="394">
                  <c:v>0.56526253453801134</c:v>
                </c:pt>
                <c:pt idx="395">
                  <c:v>0.55495569970115732</c:v>
                </c:pt>
                <c:pt idx="396">
                  <c:v>0.54316835889893356</c:v>
                </c:pt>
                <c:pt idx="397">
                  <c:v>0.53627625862684591</c:v>
                </c:pt>
                <c:pt idx="398">
                  <c:v>0.51737559579950809</c:v>
                </c:pt>
                <c:pt idx="399">
                  <c:v>0.50880248914043757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961-4A87-B0BD-792884A1C32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Bh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Sheet1!$A$2:$A$401</c:f>
              <c:numCache>
                <c:formatCode>General</c:formatCode>
                <c:ptCount val="400"/>
                <c:pt idx="0">
                  <c:v>0</c:v>
                </c:pt>
                <c:pt idx="1">
                  <c:v>1.5707963267948967E-2</c:v>
                </c:pt>
                <c:pt idx="2">
                  <c:v>3.1415926535897934E-2</c:v>
                </c:pt>
                <c:pt idx="3">
                  <c:v>4.7123889803846901E-2</c:v>
                </c:pt>
                <c:pt idx="4">
                  <c:v>6.2831853071795868E-2</c:v>
                </c:pt>
                <c:pt idx="5">
                  <c:v>7.8539816339744828E-2</c:v>
                </c:pt>
                <c:pt idx="6">
                  <c:v>9.4247779607693788E-2</c:v>
                </c:pt>
                <c:pt idx="7">
                  <c:v>0.10995574287564275</c:v>
                </c:pt>
                <c:pt idx="8">
                  <c:v>0.12566370614359171</c:v>
                </c:pt>
                <c:pt idx="9">
                  <c:v>0.14137166941154067</c:v>
                </c:pt>
                <c:pt idx="10">
                  <c:v>0.15707963267948963</c:v>
                </c:pt>
                <c:pt idx="11">
                  <c:v>0.17278759594743859</c:v>
                </c:pt>
                <c:pt idx="12">
                  <c:v>0.18849555921538755</c:v>
                </c:pt>
                <c:pt idx="13">
                  <c:v>0.20420352248333651</c:v>
                </c:pt>
                <c:pt idx="14">
                  <c:v>0.21991148575128547</c:v>
                </c:pt>
                <c:pt idx="15">
                  <c:v>0.23561944901923443</c:v>
                </c:pt>
                <c:pt idx="16">
                  <c:v>0.25132741228718342</c:v>
                </c:pt>
                <c:pt idx="17">
                  <c:v>0.2670353755551324</c:v>
                </c:pt>
                <c:pt idx="18">
                  <c:v>0.28274333882308139</c:v>
                </c:pt>
                <c:pt idx="19">
                  <c:v>0.29845130209103038</c:v>
                </c:pt>
                <c:pt idx="20">
                  <c:v>0.31415926535897937</c:v>
                </c:pt>
                <c:pt idx="21">
                  <c:v>0.32986722862692835</c:v>
                </c:pt>
                <c:pt idx="22">
                  <c:v>0.34557519189487734</c:v>
                </c:pt>
                <c:pt idx="23">
                  <c:v>0.36128315516282633</c:v>
                </c:pt>
                <c:pt idx="24">
                  <c:v>0.37699111843077532</c:v>
                </c:pt>
                <c:pt idx="25">
                  <c:v>0.39269908169872431</c:v>
                </c:pt>
                <c:pt idx="26">
                  <c:v>0.40840704496667329</c:v>
                </c:pt>
                <c:pt idx="27">
                  <c:v>0.42411500823462228</c:v>
                </c:pt>
                <c:pt idx="28">
                  <c:v>0.43982297150257127</c:v>
                </c:pt>
                <c:pt idx="29">
                  <c:v>0.45553093477052026</c:v>
                </c:pt>
                <c:pt idx="30">
                  <c:v>0.47123889803846924</c:v>
                </c:pt>
                <c:pt idx="31">
                  <c:v>0.48694686130641823</c:v>
                </c:pt>
                <c:pt idx="32">
                  <c:v>0.50265482457436717</c:v>
                </c:pt>
                <c:pt idx="33">
                  <c:v>0.51836278784231615</c:v>
                </c:pt>
                <c:pt idx="34">
                  <c:v>0.53407075111026514</c:v>
                </c:pt>
                <c:pt idx="35">
                  <c:v>0.54977871437821413</c:v>
                </c:pt>
                <c:pt idx="36">
                  <c:v>0.56548667764616312</c:v>
                </c:pt>
                <c:pt idx="37">
                  <c:v>0.5811946409141121</c:v>
                </c:pt>
                <c:pt idx="38">
                  <c:v>0.59690260418206109</c:v>
                </c:pt>
                <c:pt idx="39">
                  <c:v>0.61261056745001008</c:v>
                </c:pt>
                <c:pt idx="40">
                  <c:v>0.62831853071795907</c:v>
                </c:pt>
                <c:pt idx="41">
                  <c:v>0.64402649398590806</c:v>
                </c:pt>
                <c:pt idx="42">
                  <c:v>0.65973445725385704</c:v>
                </c:pt>
                <c:pt idx="43">
                  <c:v>0.67544242052180603</c:v>
                </c:pt>
                <c:pt idx="44">
                  <c:v>0.69115038378975502</c:v>
                </c:pt>
                <c:pt idx="45">
                  <c:v>0.70685834705770401</c:v>
                </c:pt>
                <c:pt idx="46">
                  <c:v>0.72256631032565299</c:v>
                </c:pt>
                <c:pt idx="47">
                  <c:v>0.73827427359360198</c:v>
                </c:pt>
                <c:pt idx="48">
                  <c:v>0.75398223686155097</c:v>
                </c:pt>
                <c:pt idx="49">
                  <c:v>0.76969020012949996</c:v>
                </c:pt>
                <c:pt idx="50">
                  <c:v>0.78539816339744895</c:v>
                </c:pt>
                <c:pt idx="51">
                  <c:v>0.80110612666539793</c:v>
                </c:pt>
                <c:pt idx="52">
                  <c:v>0.81681408993334692</c:v>
                </c:pt>
                <c:pt idx="53">
                  <c:v>0.83252205320129591</c:v>
                </c:pt>
                <c:pt idx="54">
                  <c:v>0.8482300164692449</c:v>
                </c:pt>
                <c:pt idx="55">
                  <c:v>0.86393797973719388</c:v>
                </c:pt>
                <c:pt idx="56">
                  <c:v>0.87964594300514287</c:v>
                </c:pt>
                <c:pt idx="57">
                  <c:v>0.89535390627309186</c:v>
                </c:pt>
                <c:pt idx="58">
                  <c:v>0.91106186954104085</c:v>
                </c:pt>
                <c:pt idx="59">
                  <c:v>0.92676983280898984</c:v>
                </c:pt>
                <c:pt idx="60">
                  <c:v>0.94247779607693882</c:v>
                </c:pt>
                <c:pt idx="61">
                  <c:v>0.95818575934488781</c:v>
                </c:pt>
                <c:pt idx="62">
                  <c:v>0.9738937226128368</c:v>
                </c:pt>
                <c:pt idx="63">
                  <c:v>0.98960168588078579</c:v>
                </c:pt>
                <c:pt idx="64">
                  <c:v>1.0053096491487348</c:v>
                </c:pt>
                <c:pt idx="65">
                  <c:v>1.0210176124166837</c:v>
                </c:pt>
                <c:pt idx="66">
                  <c:v>1.0367255756846325</c:v>
                </c:pt>
                <c:pt idx="67">
                  <c:v>1.0524335389525814</c:v>
                </c:pt>
                <c:pt idx="68">
                  <c:v>1.0681415022205303</c:v>
                </c:pt>
                <c:pt idx="69">
                  <c:v>1.0838494654884792</c:v>
                </c:pt>
                <c:pt idx="70">
                  <c:v>1.099557428756428</c:v>
                </c:pt>
                <c:pt idx="71">
                  <c:v>1.1152653920243769</c:v>
                </c:pt>
                <c:pt idx="72">
                  <c:v>1.1309733552923258</c:v>
                </c:pt>
                <c:pt idx="73">
                  <c:v>1.1466813185602747</c:v>
                </c:pt>
                <c:pt idx="74">
                  <c:v>1.1623892818282235</c:v>
                </c:pt>
                <c:pt idx="75">
                  <c:v>1.1780972450961724</c:v>
                </c:pt>
                <c:pt idx="76">
                  <c:v>1.1938052083641213</c:v>
                </c:pt>
                <c:pt idx="77">
                  <c:v>1.2095131716320702</c:v>
                </c:pt>
                <c:pt idx="78">
                  <c:v>1.225221134900019</c:v>
                </c:pt>
                <c:pt idx="79">
                  <c:v>1.2409290981679679</c:v>
                </c:pt>
                <c:pt idx="80">
                  <c:v>1.2566370614359168</c:v>
                </c:pt>
                <c:pt idx="81">
                  <c:v>1.2723450247038657</c:v>
                </c:pt>
                <c:pt idx="82">
                  <c:v>1.2880529879718146</c:v>
                </c:pt>
                <c:pt idx="83">
                  <c:v>1.3037609512397634</c:v>
                </c:pt>
                <c:pt idx="84">
                  <c:v>1.3194689145077123</c:v>
                </c:pt>
                <c:pt idx="85">
                  <c:v>1.3351768777756612</c:v>
                </c:pt>
                <c:pt idx="86">
                  <c:v>1.3508848410436101</c:v>
                </c:pt>
                <c:pt idx="87">
                  <c:v>1.3665928043115589</c:v>
                </c:pt>
                <c:pt idx="88">
                  <c:v>1.3823007675795078</c:v>
                </c:pt>
                <c:pt idx="89">
                  <c:v>1.3980087308474567</c:v>
                </c:pt>
                <c:pt idx="90">
                  <c:v>1.4137166941154056</c:v>
                </c:pt>
                <c:pt idx="91">
                  <c:v>1.4294246573833544</c:v>
                </c:pt>
                <c:pt idx="92">
                  <c:v>1.4451326206513033</c:v>
                </c:pt>
                <c:pt idx="93">
                  <c:v>1.4608405839192522</c:v>
                </c:pt>
                <c:pt idx="94">
                  <c:v>1.4765485471872011</c:v>
                </c:pt>
                <c:pt idx="95">
                  <c:v>1.49225651045515</c:v>
                </c:pt>
                <c:pt idx="96">
                  <c:v>1.5079644737230988</c:v>
                </c:pt>
                <c:pt idx="97">
                  <c:v>1.5236724369910477</c:v>
                </c:pt>
                <c:pt idx="98">
                  <c:v>1.5393804002589966</c:v>
                </c:pt>
                <c:pt idx="99">
                  <c:v>1.5550883635269455</c:v>
                </c:pt>
                <c:pt idx="100">
                  <c:v>1.5707963267948943</c:v>
                </c:pt>
                <c:pt idx="101">
                  <c:v>1.5865042900628432</c:v>
                </c:pt>
                <c:pt idx="102">
                  <c:v>1.6022122533307921</c:v>
                </c:pt>
                <c:pt idx="103">
                  <c:v>1.617920216598741</c:v>
                </c:pt>
                <c:pt idx="104">
                  <c:v>1.6336281798666898</c:v>
                </c:pt>
                <c:pt idx="105">
                  <c:v>1.6493361431346387</c:v>
                </c:pt>
                <c:pt idx="106">
                  <c:v>1.6650441064025876</c:v>
                </c:pt>
                <c:pt idx="107">
                  <c:v>1.6807520696705365</c:v>
                </c:pt>
                <c:pt idx="108">
                  <c:v>1.6964600329384854</c:v>
                </c:pt>
                <c:pt idx="109">
                  <c:v>1.7121679962064342</c:v>
                </c:pt>
                <c:pt idx="110">
                  <c:v>1.7278759594743831</c:v>
                </c:pt>
                <c:pt idx="111">
                  <c:v>1.743583922742332</c:v>
                </c:pt>
                <c:pt idx="112">
                  <c:v>1.7592918860102809</c:v>
                </c:pt>
                <c:pt idx="113">
                  <c:v>1.7749998492782297</c:v>
                </c:pt>
                <c:pt idx="114">
                  <c:v>1.7907078125461786</c:v>
                </c:pt>
                <c:pt idx="115">
                  <c:v>1.8064157758141275</c:v>
                </c:pt>
                <c:pt idx="116">
                  <c:v>1.8221237390820764</c:v>
                </c:pt>
                <c:pt idx="117">
                  <c:v>1.8378317023500252</c:v>
                </c:pt>
                <c:pt idx="118">
                  <c:v>1.8535396656179741</c:v>
                </c:pt>
                <c:pt idx="119">
                  <c:v>1.869247628885923</c:v>
                </c:pt>
                <c:pt idx="120">
                  <c:v>1.8849555921538719</c:v>
                </c:pt>
                <c:pt idx="121">
                  <c:v>1.9006635554218207</c:v>
                </c:pt>
                <c:pt idx="122">
                  <c:v>1.9163715186897696</c:v>
                </c:pt>
                <c:pt idx="123">
                  <c:v>1.9320794819577185</c:v>
                </c:pt>
                <c:pt idx="124">
                  <c:v>1.9477874452256674</c:v>
                </c:pt>
                <c:pt idx="125">
                  <c:v>1.9634954084936163</c:v>
                </c:pt>
                <c:pt idx="126">
                  <c:v>1.9792033717615651</c:v>
                </c:pt>
                <c:pt idx="127">
                  <c:v>1.994911335029514</c:v>
                </c:pt>
                <c:pt idx="128">
                  <c:v>2.0106192982974629</c:v>
                </c:pt>
                <c:pt idx="129">
                  <c:v>2.0263272615654118</c:v>
                </c:pt>
                <c:pt idx="130">
                  <c:v>2.0420352248333606</c:v>
                </c:pt>
                <c:pt idx="131">
                  <c:v>2.0577431881013095</c:v>
                </c:pt>
                <c:pt idx="132">
                  <c:v>2.0734511513692584</c:v>
                </c:pt>
                <c:pt idx="133">
                  <c:v>2.0891591146372073</c:v>
                </c:pt>
                <c:pt idx="134">
                  <c:v>2.1048670779051561</c:v>
                </c:pt>
                <c:pt idx="135">
                  <c:v>2.120575041173105</c:v>
                </c:pt>
                <c:pt idx="136">
                  <c:v>2.1362830044410539</c:v>
                </c:pt>
                <c:pt idx="137">
                  <c:v>2.1519909677090028</c:v>
                </c:pt>
                <c:pt idx="138">
                  <c:v>2.1676989309769517</c:v>
                </c:pt>
                <c:pt idx="139">
                  <c:v>2.1834068942449005</c:v>
                </c:pt>
                <c:pt idx="140">
                  <c:v>2.1991148575128494</c:v>
                </c:pt>
                <c:pt idx="141">
                  <c:v>2.2148228207807983</c:v>
                </c:pt>
                <c:pt idx="142">
                  <c:v>2.2305307840487472</c:v>
                </c:pt>
                <c:pt idx="143">
                  <c:v>2.246238747316696</c:v>
                </c:pt>
                <c:pt idx="144">
                  <c:v>2.2619467105846449</c:v>
                </c:pt>
                <c:pt idx="145">
                  <c:v>2.2776546738525938</c:v>
                </c:pt>
                <c:pt idx="146">
                  <c:v>2.2933626371205427</c:v>
                </c:pt>
                <c:pt idx="147">
                  <c:v>2.3090706003884915</c:v>
                </c:pt>
                <c:pt idx="148">
                  <c:v>2.3247785636564404</c:v>
                </c:pt>
                <c:pt idx="149">
                  <c:v>2.3404865269243893</c:v>
                </c:pt>
                <c:pt idx="150">
                  <c:v>2.3561944901923382</c:v>
                </c:pt>
                <c:pt idx="151">
                  <c:v>2.3719024534602871</c:v>
                </c:pt>
                <c:pt idx="152">
                  <c:v>2.3876104167282359</c:v>
                </c:pt>
                <c:pt idx="153">
                  <c:v>2.4033183799961848</c:v>
                </c:pt>
                <c:pt idx="154">
                  <c:v>2.4190263432641337</c:v>
                </c:pt>
                <c:pt idx="155">
                  <c:v>2.4347343065320826</c:v>
                </c:pt>
                <c:pt idx="156">
                  <c:v>2.4504422698000314</c:v>
                </c:pt>
                <c:pt idx="157">
                  <c:v>2.4661502330679803</c:v>
                </c:pt>
                <c:pt idx="158">
                  <c:v>2.4818581963359292</c:v>
                </c:pt>
                <c:pt idx="159">
                  <c:v>2.4975661596038781</c:v>
                </c:pt>
                <c:pt idx="160">
                  <c:v>2.5132741228718269</c:v>
                </c:pt>
                <c:pt idx="161">
                  <c:v>2.5289820861397758</c:v>
                </c:pt>
                <c:pt idx="162">
                  <c:v>2.5446900494077247</c:v>
                </c:pt>
                <c:pt idx="163">
                  <c:v>2.5603980126756736</c:v>
                </c:pt>
                <c:pt idx="164">
                  <c:v>2.5761059759436225</c:v>
                </c:pt>
                <c:pt idx="165">
                  <c:v>2.5918139392115713</c:v>
                </c:pt>
                <c:pt idx="166">
                  <c:v>2.6075219024795202</c:v>
                </c:pt>
                <c:pt idx="167">
                  <c:v>2.6232298657474691</c:v>
                </c:pt>
                <c:pt idx="168">
                  <c:v>2.638937829015418</c:v>
                </c:pt>
                <c:pt idx="169">
                  <c:v>2.6546457922833668</c:v>
                </c:pt>
                <c:pt idx="170">
                  <c:v>2.6703537555513157</c:v>
                </c:pt>
                <c:pt idx="171">
                  <c:v>2.6860617188192646</c:v>
                </c:pt>
                <c:pt idx="172">
                  <c:v>2.7017696820872135</c:v>
                </c:pt>
                <c:pt idx="173">
                  <c:v>2.7174776453551623</c:v>
                </c:pt>
                <c:pt idx="174">
                  <c:v>2.7331856086231112</c:v>
                </c:pt>
                <c:pt idx="175">
                  <c:v>2.7488935718910601</c:v>
                </c:pt>
                <c:pt idx="176">
                  <c:v>2.764601535159009</c:v>
                </c:pt>
                <c:pt idx="177">
                  <c:v>2.7803094984269578</c:v>
                </c:pt>
                <c:pt idx="178">
                  <c:v>2.7960174616949067</c:v>
                </c:pt>
                <c:pt idx="179">
                  <c:v>2.8117254249628556</c:v>
                </c:pt>
                <c:pt idx="180">
                  <c:v>2.8274333882308045</c:v>
                </c:pt>
                <c:pt idx="181">
                  <c:v>2.8431413514987534</c:v>
                </c:pt>
                <c:pt idx="182">
                  <c:v>2.8588493147667022</c:v>
                </c:pt>
                <c:pt idx="183">
                  <c:v>2.8745572780346511</c:v>
                </c:pt>
                <c:pt idx="184">
                  <c:v>2.8902652413026</c:v>
                </c:pt>
                <c:pt idx="185">
                  <c:v>2.9059732045705489</c:v>
                </c:pt>
                <c:pt idx="186">
                  <c:v>2.9216811678384977</c:v>
                </c:pt>
                <c:pt idx="187">
                  <c:v>2.9373891311064466</c:v>
                </c:pt>
                <c:pt idx="188">
                  <c:v>2.9530970943743955</c:v>
                </c:pt>
                <c:pt idx="189">
                  <c:v>2.9688050576423444</c:v>
                </c:pt>
                <c:pt idx="190">
                  <c:v>2.9845130209102932</c:v>
                </c:pt>
                <c:pt idx="191">
                  <c:v>3.0002209841782421</c:v>
                </c:pt>
                <c:pt idx="192">
                  <c:v>3.015928947446191</c:v>
                </c:pt>
                <c:pt idx="193">
                  <c:v>3.0316369107141399</c:v>
                </c:pt>
                <c:pt idx="194">
                  <c:v>3.0473448739820888</c:v>
                </c:pt>
                <c:pt idx="195">
                  <c:v>3.0630528372500376</c:v>
                </c:pt>
                <c:pt idx="196">
                  <c:v>3.0787608005179865</c:v>
                </c:pt>
                <c:pt idx="197">
                  <c:v>3.0944687637859354</c:v>
                </c:pt>
                <c:pt idx="198">
                  <c:v>3.1101767270538843</c:v>
                </c:pt>
                <c:pt idx="199">
                  <c:v>3.1258846903218331</c:v>
                </c:pt>
                <c:pt idx="200">
                  <c:v>3.141592653589782</c:v>
                </c:pt>
                <c:pt idx="201">
                  <c:v>3.1573006168577309</c:v>
                </c:pt>
                <c:pt idx="202">
                  <c:v>3.1730085801256798</c:v>
                </c:pt>
                <c:pt idx="203">
                  <c:v>3.1887165433936286</c:v>
                </c:pt>
                <c:pt idx="204">
                  <c:v>3.2044245066615775</c:v>
                </c:pt>
                <c:pt idx="205">
                  <c:v>3.2201324699295264</c:v>
                </c:pt>
                <c:pt idx="206">
                  <c:v>3.2358404331974753</c:v>
                </c:pt>
                <c:pt idx="207">
                  <c:v>3.2515483964654242</c:v>
                </c:pt>
                <c:pt idx="208">
                  <c:v>3.267256359733373</c:v>
                </c:pt>
                <c:pt idx="209">
                  <c:v>3.2829643230013219</c:v>
                </c:pt>
                <c:pt idx="210">
                  <c:v>3.2986722862692708</c:v>
                </c:pt>
                <c:pt idx="211">
                  <c:v>3.3143802495372197</c:v>
                </c:pt>
                <c:pt idx="212">
                  <c:v>3.3300882128051685</c:v>
                </c:pt>
                <c:pt idx="213">
                  <c:v>3.3457961760731174</c:v>
                </c:pt>
                <c:pt idx="214">
                  <c:v>3.3615041393410663</c:v>
                </c:pt>
                <c:pt idx="215">
                  <c:v>3.3772121026090152</c:v>
                </c:pt>
                <c:pt idx="216">
                  <c:v>3.392920065876964</c:v>
                </c:pt>
                <c:pt idx="217">
                  <c:v>3.4086280291449129</c:v>
                </c:pt>
                <c:pt idx="218">
                  <c:v>3.4243359924128618</c:v>
                </c:pt>
                <c:pt idx="219">
                  <c:v>3.4400439556808107</c:v>
                </c:pt>
                <c:pt idx="220">
                  <c:v>3.4557519189487595</c:v>
                </c:pt>
                <c:pt idx="221">
                  <c:v>3.4714598822167084</c:v>
                </c:pt>
                <c:pt idx="222">
                  <c:v>3.4871678454846573</c:v>
                </c:pt>
                <c:pt idx="223">
                  <c:v>3.5028758087526062</c:v>
                </c:pt>
                <c:pt idx="224">
                  <c:v>3.5185837720205551</c:v>
                </c:pt>
                <c:pt idx="225">
                  <c:v>3.5342917352885039</c:v>
                </c:pt>
                <c:pt idx="226">
                  <c:v>3.5499996985564528</c:v>
                </c:pt>
                <c:pt idx="227">
                  <c:v>3.5657076618244017</c:v>
                </c:pt>
                <c:pt idx="228">
                  <c:v>3.5814156250923506</c:v>
                </c:pt>
                <c:pt idx="229">
                  <c:v>3.5971235883602994</c:v>
                </c:pt>
                <c:pt idx="230">
                  <c:v>3.6128315516282483</c:v>
                </c:pt>
                <c:pt idx="231">
                  <c:v>3.6285395148961972</c:v>
                </c:pt>
                <c:pt idx="232">
                  <c:v>3.6442474781641461</c:v>
                </c:pt>
                <c:pt idx="233">
                  <c:v>3.6599554414320949</c:v>
                </c:pt>
                <c:pt idx="234">
                  <c:v>3.6756634047000438</c:v>
                </c:pt>
                <c:pt idx="235">
                  <c:v>3.6913713679679927</c:v>
                </c:pt>
                <c:pt idx="236">
                  <c:v>3.7070793312359416</c:v>
                </c:pt>
                <c:pt idx="237">
                  <c:v>3.7227872945038905</c:v>
                </c:pt>
                <c:pt idx="238">
                  <c:v>3.7384952577718393</c:v>
                </c:pt>
                <c:pt idx="239">
                  <c:v>3.7542032210397882</c:v>
                </c:pt>
                <c:pt idx="240">
                  <c:v>3.7699111843077371</c:v>
                </c:pt>
                <c:pt idx="241">
                  <c:v>3.785619147575686</c:v>
                </c:pt>
                <c:pt idx="242">
                  <c:v>3.8013271108436348</c:v>
                </c:pt>
                <c:pt idx="243">
                  <c:v>3.8170350741115837</c:v>
                </c:pt>
                <c:pt idx="244">
                  <c:v>3.8327430373795326</c:v>
                </c:pt>
                <c:pt idx="245">
                  <c:v>3.8484510006474815</c:v>
                </c:pt>
                <c:pt idx="246">
                  <c:v>3.8641589639154303</c:v>
                </c:pt>
                <c:pt idx="247">
                  <c:v>3.8798669271833792</c:v>
                </c:pt>
                <c:pt idx="248">
                  <c:v>3.8955748904513281</c:v>
                </c:pt>
                <c:pt idx="249">
                  <c:v>3.911282853719277</c:v>
                </c:pt>
                <c:pt idx="250">
                  <c:v>3.9269908169872259</c:v>
                </c:pt>
                <c:pt idx="251">
                  <c:v>3.9426987802551747</c:v>
                </c:pt>
                <c:pt idx="252">
                  <c:v>3.9584067435231236</c:v>
                </c:pt>
                <c:pt idx="253">
                  <c:v>3.9741147067910725</c:v>
                </c:pt>
                <c:pt idx="254">
                  <c:v>3.9898226700590214</c:v>
                </c:pt>
                <c:pt idx="255">
                  <c:v>4.0055306333269707</c:v>
                </c:pt>
                <c:pt idx="256">
                  <c:v>4.0212385965949196</c:v>
                </c:pt>
                <c:pt idx="257">
                  <c:v>4.0369465598628684</c:v>
                </c:pt>
                <c:pt idx="258">
                  <c:v>4.0526545231308173</c:v>
                </c:pt>
                <c:pt idx="259">
                  <c:v>4.0683624863987662</c:v>
                </c:pt>
                <c:pt idx="260">
                  <c:v>4.0840704496667151</c:v>
                </c:pt>
                <c:pt idx="261">
                  <c:v>4.0997784129346639</c:v>
                </c:pt>
                <c:pt idx="262">
                  <c:v>4.1154863762026128</c:v>
                </c:pt>
                <c:pt idx="263">
                  <c:v>4.1311943394705617</c:v>
                </c:pt>
                <c:pt idx="264">
                  <c:v>4.1469023027385106</c:v>
                </c:pt>
                <c:pt idx="265">
                  <c:v>4.1626102660064594</c:v>
                </c:pt>
                <c:pt idx="266">
                  <c:v>4.1783182292744083</c:v>
                </c:pt>
                <c:pt idx="267">
                  <c:v>4.1940261925423572</c:v>
                </c:pt>
                <c:pt idx="268">
                  <c:v>4.2097341558103061</c:v>
                </c:pt>
                <c:pt idx="269">
                  <c:v>4.225442119078255</c:v>
                </c:pt>
                <c:pt idx="270">
                  <c:v>4.2411500823462038</c:v>
                </c:pt>
                <c:pt idx="271">
                  <c:v>4.2568580456141527</c:v>
                </c:pt>
                <c:pt idx="272">
                  <c:v>4.2725660088821016</c:v>
                </c:pt>
                <c:pt idx="273">
                  <c:v>4.2882739721500505</c:v>
                </c:pt>
                <c:pt idx="274">
                  <c:v>4.3039819354179993</c:v>
                </c:pt>
                <c:pt idx="275">
                  <c:v>4.3196898986859482</c:v>
                </c:pt>
                <c:pt idx="276">
                  <c:v>4.3353978619538971</c:v>
                </c:pt>
                <c:pt idx="277">
                  <c:v>4.351105825221846</c:v>
                </c:pt>
                <c:pt idx="278">
                  <c:v>4.3668137884897948</c:v>
                </c:pt>
                <c:pt idx="279">
                  <c:v>4.3825217517577437</c:v>
                </c:pt>
                <c:pt idx="280">
                  <c:v>4.3982297150256926</c:v>
                </c:pt>
                <c:pt idx="281">
                  <c:v>4.4139376782936415</c:v>
                </c:pt>
                <c:pt idx="282">
                  <c:v>4.4296456415615904</c:v>
                </c:pt>
                <c:pt idx="283">
                  <c:v>4.4453536048295392</c:v>
                </c:pt>
                <c:pt idx="284">
                  <c:v>4.4610615680974881</c:v>
                </c:pt>
                <c:pt idx="285">
                  <c:v>4.476769531365437</c:v>
                </c:pt>
                <c:pt idx="286">
                  <c:v>4.4924774946333859</c:v>
                </c:pt>
                <c:pt idx="287">
                  <c:v>4.5081854579013347</c:v>
                </c:pt>
                <c:pt idx="288">
                  <c:v>4.5238934211692836</c:v>
                </c:pt>
                <c:pt idx="289">
                  <c:v>4.5396013844372325</c:v>
                </c:pt>
                <c:pt idx="290">
                  <c:v>4.5553093477051814</c:v>
                </c:pt>
                <c:pt idx="291">
                  <c:v>4.5710173109731302</c:v>
                </c:pt>
                <c:pt idx="292">
                  <c:v>4.5867252742410791</c:v>
                </c:pt>
                <c:pt idx="293">
                  <c:v>4.602433237509028</c:v>
                </c:pt>
                <c:pt idx="294">
                  <c:v>4.6181412007769769</c:v>
                </c:pt>
                <c:pt idx="295">
                  <c:v>4.6338491640449258</c:v>
                </c:pt>
                <c:pt idx="296">
                  <c:v>4.6495571273128746</c:v>
                </c:pt>
                <c:pt idx="297">
                  <c:v>4.6652650905808235</c:v>
                </c:pt>
                <c:pt idx="298">
                  <c:v>4.6809730538487724</c:v>
                </c:pt>
                <c:pt idx="299">
                  <c:v>4.6966810171167213</c:v>
                </c:pt>
                <c:pt idx="300">
                  <c:v>4.7123889803846701</c:v>
                </c:pt>
                <c:pt idx="301">
                  <c:v>4.728096943652619</c:v>
                </c:pt>
                <c:pt idx="302">
                  <c:v>4.7438049069205679</c:v>
                </c:pt>
                <c:pt idx="303">
                  <c:v>4.7595128701885168</c:v>
                </c:pt>
                <c:pt idx="304">
                  <c:v>4.7752208334564656</c:v>
                </c:pt>
                <c:pt idx="305">
                  <c:v>4.7909287967244145</c:v>
                </c:pt>
                <c:pt idx="306">
                  <c:v>4.8066367599923634</c:v>
                </c:pt>
                <c:pt idx="307">
                  <c:v>4.8223447232603123</c:v>
                </c:pt>
                <c:pt idx="308">
                  <c:v>4.8380526865282611</c:v>
                </c:pt>
                <c:pt idx="309">
                  <c:v>4.85376064979621</c:v>
                </c:pt>
                <c:pt idx="310">
                  <c:v>4.8694686130641589</c:v>
                </c:pt>
                <c:pt idx="311">
                  <c:v>4.8851765763321078</c:v>
                </c:pt>
                <c:pt idx="312">
                  <c:v>4.9008845396000567</c:v>
                </c:pt>
                <c:pt idx="313">
                  <c:v>4.9165925028680055</c:v>
                </c:pt>
                <c:pt idx="314">
                  <c:v>4.9323004661359544</c:v>
                </c:pt>
                <c:pt idx="315">
                  <c:v>4.9480084294039033</c:v>
                </c:pt>
                <c:pt idx="316">
                  <c:v>4.9637163926718522</c:v>
                </c:pt>
                <c:pt idx="317">
                  <c:v>4.979424355939801</c:v>
                </c:pt>
                <c:pt idx="318">
                  <c:v>4.9951323192077499</c:v>
                </c:pt>
                <c:pt idx="319">
                  <c:v>5.0108402824756988</c:v>
                </c:pt>
                <c:pt idx="320">
                  <c:v>5.0265482457436477</c:v>
                </c:pt>
                <c:pt idx="321">
                  <c:v>5.0422562090115965</c:v>
                </c:pt>
                <c:pt idx="322">
                  <c:v>5.0579641722795454</c:v>
                </c:pt>
                <c:pt idx="323">
                  <c:v>5.0736721355474943</c:v>
                </c:pt>
                <c:pt idx="324">
                  <c:v>5.0893800988154432</c:v>
                </c:pt>
                <c:pt idx="325">
                  <c:v>5.1050880620833921</c:v>
                </c:pt>
                <c:pt idx="326">
                  <c:v>5.1207960253513409</c:v>
                </c:pt>
                <c:pt idx="327">
                  <c:v>5.1365039886192898</c:v>
                </c:pt>
                <c:pt idx="328">
                  <c:v>5.1522119518872387</c:v>
                </c:pt>
                <c:pt idx="329">
                  <c:v>5.1679199151551876</c:v>
                </c:pt>
                <c:pt idx="330">
                  <c:v>5.1836278784231364</c:v>
                </c:pt>
                <c:pt idx="331">
                  <c:v>5.1993358416910853</c:v>
                </c:pt>
                <c:pt idx="332">
                  <c:v>5.2150438049590342</c:v>
                </c:pt>
                <c:pt idx="333">
                  <c:v>5.2307517682269831</c:v>
                </c:pt>
                <c:pt idx="334">
                  <c:v>5.2464597314949319</c:v>
                </c:pt>
                <c:pt idx="335">
                  <c:v>5.2621676947628808</c:v>
                </c:pt>
                <c:pt idx="336">
                  <c:v>5.2778756580308297</c:v>
                </c:pt>
                <c:pt idx="337">
                  <c:v>5.2935836212987786</c:v>
                </c:pt>
                <c:pt idx="338">
                  <c:v>5.3092915845667275</c:v>
                </c:pt>
                <c:pt idx="339">
                  <c:v>5.3249995478346763</c:v>
                </c:pt>
                <c:pt idx="340">
                  <c:v>5.3407075111026252</c:v>
                </c:pt>
                <c:pt idx="341">
                  <c:v>5.3564154743705741</c:v>
                </c:pt>
                <c:pt idx="342">
                  <c:v>5.372123437638523</c:v>
                </c:pt>
                <c:pt idx="343">
                  <c:v>5.3878314009064718</c:v>
                </c:pt>
                <c:pt idx="344">
                  <c:v>5.4035393641744207</c:v>
                </c:pt>
                <c:pt idx="345">
                  <c:v>5.4192473274423696</c:v>
                </c:pt>
                <c:pt idx="346">
                  <c:v>5.4349552907103185</c:v>
                </c:pt>
                <c:pt idx="347">
                  <c:v>5.4506632539782673</c:v>
                </c:pt>
                <c:pt idx="348">
                  <c:v>5.4663712172462162</c:v>
                </c:pt>
                <c:pt idx="349">
                  <c:v>5.4820791805141651</c:v>
                </c:pt>
                <c:pt idx="350">
                  <c:v>5.497787143782114</c:v>
                </c:pt>
                <c:pt idx="351">
                  <c:v>5.5134951070500628</c:v>
                </c:pt>
                <c:pt idx="352">
                  <c:v>5.5292030703180117</c:v>
                </c:pt>
                <c:pt idx="353">
                  <c:v>5.5449110335859606</c:v>
                </c:pt>
                <c:pt idx="354">
                  <c:v>5.5606189968539095</c:v>
                </c:pt>
                <c:pt idx="355">
                  <c:v>5.5763269601218584</c:v>
                </c:pt>
                <c:pt idx="356">
                  <c:v>5.5920349233898072</c:v>
                </c:pt>
                <c:pt idx="357">
                  <c:v>5.6077428866577561</c:v>
                </c:pt>
                <c:pt idx="358">
                  <c:v>5.623450849925705</c:v>
                </c:pt>
                <c:pt idx="359">
                  <c:v>5.6391588131936539</c:v>
                </c:pt>
                <c:pt idx="360">
                  <c:v>5.6548667764616027</c:v>
                </c:pt>
                <c:pt idx="361">
                  <c:v>5.6705747397295516</c:v>
                </c:pt>
                <c:pt idx="362">
                  <c:v>5.6862827029975005</c:v>
                </c:pt>
                <c:pt idx="363">
                  <c:v>5.7019906662654494</c:v>
                </c:pt>
                <c:pt idx="364">
                  <c:v>5.7176986295333982</c:v>
                </c:pt>
                <c:pt idx="365">
                  <c:v>5.7334065928013471</c:v>
                </c:pt>
                <c:pt idx="366">
                  <c:v>5.749114556069296</c:v>
                </c:pt>
                <c:pt idx="367">
                  <c:v>5.7648225193372449</c:v>
                </c:pt>
                <c:pt idx="368">
                  <c:v>5.7805304826051938</c:v>
                </c:pt>
                <c:pt idx="369">
                  <c:v>5.7962384458731426</c:v>
                </c:pt>
                <c:pt idx="370">
                  <c:v>5.8119464091410915</c:v>
                </c:pt>
                <c:pt idx="371">
                  <c:v>5.8276543724090404</c:v>
                </c:pt>
                <c:pt idx="372">
                  <c:v>5.8433623356769893</c:v>
                </c:pt>
                <c:pt idx="373">
                  <c:v>5.8590702989449381</c:v>
                </c:pt>
                <c:pt idx="374">
                  <c:v>5.874778262212887</c:v>
                </c:pt>
                <c:pt idx="375">
                  <c:v>5.8904862254808359</c:v>
                </c:pt>
                <c:pt idx="376">
                  <c:v>5.9061941887487848</c:v>
                </c:pt>
                <c:pt idx="377">
                  <c:v>5.9219021520167336</c:v>
                </c:pt>
                <c:pt idx="378">
                  <c:v>5.9376101152846825</c:v>
                </c:pt>
                <c:pt idx="379">
                  <c:v>5.9533180785526314</c:v>
                </c:pt>
                <c:pt idx="380">
                  <c:v>5.9690260418205803</c:v>
                </c:pt>
                <c:pt idx="381">
                  <c:v>5.9847340050885292</c:v>
                </c:pt>
                <c:pt idx="382">
                  <c:v>6.000441968356478</c:v>
                </c:pt>
                <c:pt idx="383">
                  <c:v>6.0161499316244269</c:v>
                </c:pt>
                <c:pt idx="384">
                  <c:v>6.0318578948923758</c:v>
                </c:pt>
                <c:pt idx="385">
                  <c:v>6.0475658581603247</c:v>
                </c:pt>
                <c:pt idx="386">
                  <c:v>6.0632738214282735</c:v>
                </c:pt>
                <c:pt idx="387">
                  <c:v>6.0789817846962224</c:v>
                </c:pt>
                <c:pt idx="388">
                  <c:v>6.0946897479641713</c:v>
                </c:pt>
                <c:pt idx="389">
                  <c:v>6.1103977112321202</c:v>
                </c:pt>
                <c:pt idx="390">
                  <c:v>6.126105674500069</c:v>
                </c:pt>
                <c:pt idx="391">
                  <c:v>6.1418136377680179</c:v>
                </c:pt>
                <c:pt idx="392">
                  <c:v>6.1575216010359668</c:v>
                </c:pt>
                <c:pt idx="393">
                  <c:v>6.1732295643039157</c:v>
                </c:pt>
                <c:pt idx="394">
                  <c:v>6.1889375275718645</c:v>
                </c:pt>
                <c:pt idx="395">
                  <c:v>6.2046454908398134</c:v>
                </c:pt>
                <c:pt idx="396">
                  <c:v>6.2203534541077623</c:v>
                </c:pt>
                <c:pt idx="397">
                  <c:v>6.2360614173757112</c:v>
                </c:pt>
                <c:pt idx="398">
                  <c:v>6.2517693806436601</c:v>
                </c:pt>
                <c:pt idx="399">
                  <c:v>6.2674773439116089</c:v>
                </c:pt>
              </c:numCache>
            </c:numRef>
          </c:xVal>
          <c:yVal>
            <c:numRef>
              <c:f>Sheet1!$C$2:$C$401</c:f>
              <c:numCache>
                <c:formatCode>General</c:formatCode>
                <c:ptCount val="400"/>
                <c:pt idx="0">
                  <c:v>2310.2382466911367</c:v>
                </c:pt>
                <c:pt idx="1">
                  <c:v>27.047307751996186</c:v>
                </c:pt>
                <c:pt idx="2">
                  <c:v>12.981788803413933</c:v>
                </c:pt>
                <c:pt idx="3">
                  <c:v>8.3469338307422696</c:v>
                </c:pt>
                <c:pt idx="4">
                  <c:v>6.0624238126585723</c:v>
                </c:pt>
                <c:pt idx="5">
                  <c:v>4.7047849783796813</c:v>
                </c:pt>
                <c:pt idx="6">
                  <c:v>3.8166870547820198</c:v>
                </c:pt>
                <c:pt idx="7">
                  <c:v>3.1909333669929798</c:v>
                </c:pt>
                <c:pt idx="8">
                  <c:v>2.7284323837855249</c:v>
                </c:pt>
                <c:pt idx="9">
                  <c:v>2.3793310149933262</c:v>
                </c:pt>
                <c:pt idx="10">
                  <c:v>2.1032710447776681</c:v>
                </c:pt>
                <c:pt idx="11">
                  <c:v>1.8849430015104018</c:v>
                </c:pt>
                <c:pt idx="12">
                  <c:v>1.7087653303343231</c:v>
                </c:pt>
                <c:pt idx="13">
                  <c:v>1.5637635889675983</c:v>
                </c:pt>
                <c:pt idx="14">
                  <c:v>1.441555151817896</c:v>
                </c:pt>
                <c:pt idx="15">
                  <c:v>1.3408946440695737</c:v>
                </c:pt>
                <c:pt idx="16">
                  <c:v>1.2572569993575609</c:v>
                </c:pt>
                <c:pt idx="17">
                  <c:v>1.1832674432494867</c:v>
                </c:pt>
                <c:pt idx="18">
                  <c:v>1.1211674421916176</c:v>
                </c:pt>
                <c:pt idx="19">
                  <c:v>1.0656174927171236</c:v>
                </c:pt>
                <c:pt idx="20">
                  <c:v>1.0226764504991788</c:v>
                </c:pt>
                <c:pt idx="21">
                  <c:v>0.98705772000762526</c:v>
                </c:pt>
                <c:pt idx="22">
                  <c:v>0.95215843438720071</c:v>
                </c:pt>
                <c:pt idx="23">
                  <c:v>0.92179471272483171</c:v>
                </c:pt>
                <c:pt idx="24">
                  <c:v>0.89362213116609901</c:v>
                </c:pt>
                <c:pt idx="25">
                  <c:v>0.87191106736065205</c:v>
                </c:pt>
                <c:pt idx="26">
                  <c:v>0.8496030273756634</c:v>
                </c:pt>
                <c:pt idx="27">
                  <c:v>0.83559594517711755</c:v>
                </c:pt>
                <c:pt idx="28">
                  <c:v>0.818439554381164</c:v>
                </c:pt>
                <c:pt idx="29">
                  <c:v>0.80693287774215183</c:v>
                </c:pt>
                <c:pt idx="30">
                  <c:v>0.80053550315522193</c:v>
                </c:pt>
                <c:pt idx="31">
                  <c:v>0.79539511676335306</c:v>
                </c:pt>
                <c:pt idx="32">
                  <c:v>0.79057230495188113</c:v>
                </c:pt>
                <c:pt idx="33">
                  <c:v>0.79192643909370242</c:v>
                </c:pt>
                <c:pt idx="34">
                  <c:v>0.79256332929201179</c:v>
                </c:pt>
                <c:pt idx="35">
                  <c:v>0.80465742095625381</c:v>
                </c:pt>
                <c:pt idx="36">
                  <c:v>0.81599886038971925</c:v>
                </c:pt>
                <c:pt idx="37">
                  <c:v>0.83433929659464445</c:v>
                </c:pt>
                <c:pt idx="38">
                  <c:v>0.85915462199994386</c:v>
                </c:pt>
                <c:pt idx="39">
                  <c:v>0.8865980732525347</c:v>
                </c:pt>
                <c:pt idx="40">
                  <c:v>0.92457814153386852</c:v>
                </c:pt>
                <c:pt idx="41">
                  <c:v>0.96757615941939346</c:v>
                </c:pt>
                <c:pt idx="42">
                  <c:v>1.0129787115776689</c:v>
                </c:pt>
                <c:pt idx="43">
                  <c:v>1.0717788068089029</c:v>
                </c:pt>
                <c:pt idx="44">
                  <c:v>1.125105200423226</c:v>
                </c:pt>
                <c:pt idx="45">
                  <c:v>1.1922983777533331</c:v>
                </c:pt>
                <c:pt idx="46">
                  <c:v>1.2358905923312891</c:v>
                </c:pt>
                <c:pt idx="47">
                  <c:v>1.2931134906436998</c:v>
                </c:pt>
                <c:pt idx="48">
                  <c:v>1.3482773307248725</c:v>
                </c:pt>
                <c:pt idx="49">
                  <c:v>1.3751595667838119</c:v>
                </c:pt>
                <c:pt idx="50">
                  <c:v>1.3965881531672582</c:v>
                </c:pt>
                <c:pt idx="51">
                  <c:v>1.404174297557893</c:v>
                </c:pt>
                <c:pt idx="52">
                  <c:v>1.4062645341139484</c:v>
                </c:pt>
                <c:pt idx="53">
                  <c:v>1.4044617754109696</c:v>
                </c:pt>
                <c:pt idx="54">
                  <c:v>1.3956996143550564</c:v>
                </c:pt>
                <c:pt idx="55">
                  <c:v>1.3881393014538033</c:v>
                </c:pt>
                <c:pt idx="56">
                  <c:v>1.3802885748828522</c:v>
                </c:pt>
                <c:pt idx="57">
                  <c:v>1.3672043224290951</c:v>
                </c:pt>
                <c:pt idx="58">
                  <c:v>1.3598030566390333</c:v>
                </c:pt>
                <c:pt idx="59">
                  <c:v>1.35380849128799</c:v>
                </c:pt>
                <c:pt idx="60">
                  <c:v>1.3521893327104944</c:v>
                </c:pt>
                <c:pt idx="61">
                  <c:v>1.3533544155257535</c:v>
                </c:pt>
                <c:pt idx="62">
                  <c:v>1.3589065560518327</c:v>
                </c:pt>
                <c:pt idx="63">
                  <c:v>1.369281812471167</c:v>
                </c:pt>
                <c:pt idx="64">
                  <c:v>1.3826291107861499</c:v>
                </c:pt>
                <c:pt idx="65">
                  <c:v>1.3985009906474324</c:v>
                </c:pt>
                <c:pt idx="66">
                  <c:v>1.4198921453621929</c:v>
                </c:pt>
                <c:pt idx="67">
                  <c:v>1.444163330428984</c:v>
                </c:pt>
                <c:pt idx="68">
                  <c:v>1.4702357828423356</c:v>
                </c:pt>
                <c:pt idx="69">
                  <c:v>1.5025542865055219</c:v>
                </c:pt>
                <c:pt idx="70">
                  <c:v>1.5334395281435118</c:v>
                </c:pt>
                <c:pt idx="71">
                  <c:v>1.5704702307203666</c:v>
                </c:pt>
                <c:pt idx="72">
                  <c:v>1.6080575429023032</c:v>
                </c:pt>
                <c:pt idx="73">
                  <c:v>1.6469605246778891</c:v>
                </c:pt>
                <c:pt idx="74">
                  <c:v>1.6907051083465554</c:v>
                </c:pt>
                <c:pt idx="75">
                  <c:v>1.7366406079196279</c:v>
                </c:pt>
                <c:pt idx="76">
                  <c:v>1.7847524404584283</c:v>
                </c:pt>
                <c:pt idx="77">
                  <c:v>1.8350890706754355</c:v>
                </c:pt>
                <c:pt idx="78">
                  <c:v>1.8905506917176635</c:v>
                </c:pt>
                <c:pt idx="79">
                  <c:v>1.9514265902987025</c:v>
                </c:pt>
                <c:pt idx="80">
                  <c:v>2.0153204878450657</c:v>
                </c:pt>
                <c:pt idx="81">
                  <c:v>2.0855244850665406</c:v>
                </c:pt>
                <c:pt idx="82">
                  <c:v>2.1615063645873649</c:v>
                </c:pt>
                <c:pt idx="83">
                  <c:v>2.2404567301122191</c:v>
                </c:pt>
                <c:pt idx="84">
                  <c:v>2.3324248472901181</c:v>
                </c:pt>
                <c:pt idx="85">
                  <c:v>2.4337204217547956</c:v>
                </c:pt>
                <c:pt idx="86">
                  <c:v>2.5465700731396246</c:v>
                </c:pt>
                <c:pt idx="87">
                  <c:v>2.672273636734066</c:v>
                </c:pt>
                <c:pt idx="88">
                  <c:v>2.8200093887184878</c:v>
                </c:pt>
                <c:pt idx="89">
                  <c:v>2.9894587057506548</c:v>
                </c:pt>
                <c:pt idx="90">
                  <c:v>3.1874311451761881</c:v>
                </c:pt>
                <c:pt idx="91">
                  <c:v>3.4301333387945303</c:v>
                </c:pt>
                <c:pt idx="92">
                  <c:v>3.7251618991585982</c:v>
                </c:pt>
                <c:pt idx="93">
                  <c:v>4.1073445359774565</c:v>
                </c:pt>
                <c:pt idx="94">
                  <c:v>4.6189485474433774</c:v>
                </c:pt>
                <c:pt idx="95">
                  <c:v>5.3072421902815883</c:v>
                </c:pt>
                <c:pt idx="96">
                  <c:v>6.3298448858281908</c:v>
                </c:pt>
                <c:pt idx="97">
                  <c:v>8.0223975930787415</c:v>
                </c:pt>
                <c:pt idx="98">
                  <c:v>11.353947043038554</c:v>
                </c:pt>
                <c:pt idx="99">
                  <c:v>21.099123149562921</c:v>
                </c:pt>
                <c:pt idx="100">
                  <c:v>532.35232053030404</c:v>
                </c:pt>
                <c:pt idx="101">
                  <c:v>20.276758806021043</c:v>
                </c:pt>
                <c:pt idx="102">
                  <c:v>9.1625749728924308</c:v>
                </c:pt>
                <c:pt idx="103">
                  <c:v>5.6804654771851837</c:v>
                </c:pt>
                <c:pt idx="104">
                  <c:v>3.8553122122467842</c:v>
                </c:pt>
                <c:pt idx="105">
                  <c:v>2.8312160987762529</c:v>
                </c:pt>
                <c:pt idx="106">
                  <c:v>2.0861265467909447</c:v>
                </c:pt>
                <c:pt idx="107">
                  <c:v>1.5891860815923082</c:v>
                </c:pt>
                <c:pt idx="108">
                  <c:v>1.2113083161971543</c:v>
                </c:pt>
                <c:pt idx="109">
                  <c:v>0.89609817137854519</c:v>
                </c:pt>
                <c:pt idx="110">
                  <c:v>0.66331200203993035</c:v>
                </c:pt>
                <c:pt idx="111">
                  <c:v>0.44695858085094808</c:v>
                </c:pt>
                <c:pt idx="112">
                  <c:v>0.28489972446163658</c:v>
                </c:pt>
                <c:pt idx="113">
                  <c:v>0.12588333353630099</c:v>
                </c:pt>
                <c:pt idx="114">
                  <c:v>1.0826928377287805E-2</c:v>
                </c:pt>
                <c:pt idx="115">
                  <c:v>0.12007099192540883</c:v>
                </c:pt>
                <c:pt idx="116">
                  <c:v>0.20266783729716747</c:v>
                </c:pt>
                <c:pt idx="117">
                  <c:v>0.30791863276813269</c:v>
                </c:pt>
                <c:pt idx="118">
                  <c:v>0.3793507740438552</c:v>
                </c:pt>
                <c:pt idx="119">
                  <c:v>0.4641277510922131</c:v>
                </c:pt>
                <c:pt idx="120">
                  <c:v>0.52310354347881927</c:v>
                </c:pt>
                <c:pt idx="121">
                  <c:v>0.59730149479104999</c:v>
                </c:pt>
                <c:pt idx="122">
                  <c:v>0.64861609331253278</c:v>
                </c:pt>
                <c:pt idx="123">
                  <c:v>0.71315693390156898</c:v>
                </c:pt>
                <c:pt idx="124">
                  <c:v>0.76060556513195166</c:v>
                </c:pt>
                <c:pt idx="125">
                  <c:v>0.81753217799574796</c:v>
                </c:pt>
                <c:pt idx="126">
                  <c:v>0.86086793379950188</c:v>
                </c:pt>
                <c:pt idx="127">
                  <c:v>0.91178054087732463</c:v>
                </c:pt>
                <c:pt idx="128">
                  <c:v>0.9556032931477243</c:v>
                </c:pt>
                <c:pt idx="129">
                  <c:v>1.004141719631044</c:v>
                </c:pt>
                <c:pt idx="130">
                  <c:v>1.049583704781849</c:v>
                </c:pt>
                <c:pt idx="131">
                  <c:v>1.0883497795978341</c:v>
                </c:pt>
                <c:pt idx="132">
                  <c:v>1.1390887445429982</c:v>
                </c:pt>
                <c:pt idx="133">
                  <c:v>1.1812954877572115</c:v>
                </c:pt>
                <c:pt idx="134">
                  <c:v>1.2273787315511189</c:v>
                </c:pt>
                <c:pt idx="135">
                  <c:v>1.2787038647733102</c:v>
                </c:pt>
                <c:pt idx="136">
                  <c:v>1.3251085483143319</c:v>
                </c:pt>
                <c:pt idx="137">
                  <c:v>1.3774031168554519</c:v>
                </c:pt>
                <c:pt idx="138">
                  <c:v>1.4359475836516917</c:v>
                </c:pt>
                <c:pt idx="139">
                  <c:v>1.4893411644229109</c:v>
                </c:pt>
                <c:pt idx="140">
                  <c:v>1.5467705948042758</c:v>
                </c:pt>
                <c:pt idx="141">
                  <c:v>1.6121849258462766</c:v>
                </c:pt>
                <c:pt idx="142">
                  <c:v>1.6786152918370303</c:v>
                </c:pt>
                <c:pt idx="143">
                  <c:v>1.7479308448778148</c:v>
                </c:pt>
                <c:pt idx="144">
                  <c:v>1.8146706930919381</c:v>
                </c:pt>
                <c:pt idx="145">
                  <c:v>1.8849066838259563</c:v>
                </c:pt>
                <c:pt idx="146">
                  <c:v>1.9525648931226596</c:v>
                </c:pt>
                <c:pt idx="147">
                  <c:v>2.0138318411381588</c:v>
                </c:pt>
                <c:pt idx="148">
                  <c:v>2.0708506198837013</c:v>
                </c:pt>
                <c:pt idx="149">
                  <c:v>2.1208571486146592</c:v>
                </c:pt>
                <c:pt idx="150">
                  <c:v>2.1585027662922025</c:v>
                </c:pt>
                <c:pt idx="151">
                  <c:v>2.1874693551038593</c:v>
                </c:pt>
                <c:pt idx="152">
                  <c:v>2.2067148447832259</c:v>
                </c:pt>
                <c:pt idx="153">
                  <c:v>2.2159107024988507</c:v>
                </c:pt>
                <c:pt idx="154">
                  <c:v>2.2146264838630261</c:v>
                </c:pt>
                <c:pt idx="155">
                  <c:v>2.2099845335905228</c:v>
                </c:pt>
                <c:pt idx="156">
                  <c:v>2.2044442392063428</c:v>
                </c:pt>
                <c:pt idx="157">
                  <c:v>2.1943494217322139</c:v>
                </c:pt>
                <c:pt idx="158">
                  <c:v>2.1872414702151151</c:v>
                </c:pt>
                <c:pt idx="159">
                  <c:v>2.1832121714250268</c:v>
                </c:pt>
                <c:pt idx="160">
                  <c:v>2.1844666882583121</c:v>
                </c:pt>
                <c:pt idx="161">
                  <c:v>2.1883051090173868</c:v>
                </c:pt>
                <c:pt idx="162">
                  <c:v>2.1976151392797822</c:v>
                </c:pt>
                <c:pt idx="163">
                  <c:v>2.2139140400973556</c:v>
                </c:pt>
                <c:pt idx="164">
                  <c:v>2.2333460491307999</c:v>
                </c:pt>
                <c:pt idx="165">
                  <c:v>2.25547629598266</c:v>
                </c:pt>
                <c:pt idx="166">
                  <c:v>2.2825220148858461</c:v>
                </c:pt>
                <c:pt idx="167">
                  <c:v>2.3099169776220307</c:v>
                </c:pt>
                <c:pt idx="168">
                  <c:v>2.3407575171822912</c:v>
                </c:pt>
                <c:pt idx="169">
                  <c:v>2.3721287591030729</c:v>
                </c:pt>
                <c:pt idx="170">
                  <c:v>2.4065796119645162</c:v>
                </c:pt>
                <c:pt idx="171">
                  <c:v>2.440309677392412</c:v>
                </c:pt>
                <c:pt idx="172">
                  <c:v>2.4767474394743787</c:v>
                </c:pt>
                <c:pt idx="173">
                  <c:v>2.5124801855596206</c:v>
                </c:pt>
                <c:pt idx="174">
                  <c:v>2.5504012703941568</c:v>
                </c:pt>
                <c:pt idx="175">
                  <c:v>2.5854531522024629</c:v>
                </c:pt>
                <c:pt idx="176">
                  <c:v>2.6252547218817224</c:v>
                </c:pt>
                <c:pt idx="177">
                  <c:v>2.6671589848285535</c:v>
                </c:pt>
                <c:pt idx="178">
                  <c:v>2.7090338910786977</c:v>
                </c:pt>
                <c:pt idx="179">
                  <c:v>2.7557259030733605</c:v>
                </c:pt>
                <c:pt idx="180">
                  <c:v>2.8032029676638466</c:v>
                </c:pt>
                <c:pt idx="181">
                  <c:v>2.8600485080141116</c:v>
                </c:pt>
                <c:pt idx="182">
                  <c:v>2.9202045501316074</c:v>
                </c:pt>
                <c:pt idx="183">
                  <c:v>2.9886584137478214</c:v>
                </c:pt>
                <c:pt idx="184">
                  <c:v>3.0651876299836611</c:v>
                </c:pt>
                <c:pt idx="185">
                  <c:v>3.1529940529605267</c:v>
                </c:pt>
                <c:pt idx="186">
                  <c:v>3.2585846402292553</c:v>
                </c:pt>
                <c:pt idx="187">
                  <c:v>3.3810605451403823</c:v>
                </c:pt>
                <c:pt idx="188">
                  <c:v>3.5266996920705487</c:v>
                </c:pt>
                <c:pt idx="189">
                  <c:v>3.7062416456042047</c:v>
                </c:pt>
                <c:pt idx="190">
                  <c:v>3.9235851471349013</c:v>
                </c:pt>
                <c:pt idx="191">
                  <c:v>4.1967092449319958</c:v>
                </c:pt>
                <c:pt idx="192">
                  <c:v>4.5464679122514378</c:v>
                </c:pt>
                <c:pt idx="193">
                  <c:v>5.0049950892015378</c:v>
                </c:pt>
                <c:pt idx="194">
                  <c:v>5.626300469229836</c:v>
                </c:pt>
                <c:pt idx="195">
                  <c:v>6.5108951157606159</c:v>
                </c:pt>
                <c:pt idx="196">
                  <c:v>7.8564446392169573</c:v>
                </c:pt>
                <c:pt idx="197">
                  <c:v>10.127966596819261</c:v>
                </c:pt>
                <c:pt idx="198">
                  <c:v>14.717105432801633</c:v>
                </c:pt>
                <c:pt idx="199">
                  <c:v>28.677070669351817</c:v>
                </c:pt>
                <c:pt idx="200">
                  <c:v>2288.8544211435592</c:v>
                </c:pt>
                <c:pt idx="201">
                  <c:v>26.395263884251293</c:v>
                </c:pt>
                <c:pt idx="202">
                  <c:v>12.932518972012547</c:v>
                </c:pt>
                <c:pt idx="203">
                  <c:v>8.4343282415215768</c:v>
                </c:pt>
                <c:pt idx="204">
                  <c:v>6.2020665099753769</c:v>
                </c:pt>
                <c:pt idx="205">
                  <c:v>4.8767999450362014</c:v>
                </c:pt>
                <c:pt idx="206">
                  <c:v>4.0067043832813427</c:v>
                </c:pt>
                <c:pt idx="207">
                  <c:v>3.3982667328003791</c:v>
                </c:pt>
                <c:pt idx="208">
                  <c:v>2.9547213502525245</c:v>
                </c:pt>
                <c:pt idx="209">
                  <c:v>2.6211497517808371</c:v>
                </c:pt>
                <c:pt idx="210">
                  <c:v>2.3643313350997706</c:v>
                </c:pt>
                <c:pt idx="211">
                  <c:v>2.1633777934703926</c:v>
                </c:pt>
                <c:pt idx="212">
                  <c:v>2.0095910205840521</c:v>
                </c:pt>
                <c:pt idx="213">
                  <c:v>1.8868063976461797</c:v>
                </c:pt>
                <c:pt idx="214">
                  <c:v>1.7921947729066148</c:v>
                </c:pt>
                <c:pt idx="215">
                  <c:v>1.7230007940740706</c:v>
                </c:pt>
                <c:pt idx="216">
                  <c:v>1.6700446288092814</c:v>
                </c:pt>
                <c:pt idx="217">
                  <c:v>1.6348201688469739</c:v>
                </c:pt>
                <c:pt idx="218">
                  <c:v>1.6158716495283116</c:v>
                </c:pt>
                <c:pt idx="219">
                  <c:v>1.6099952037830192</c:v>
                </c:pt>
                <c:pt idx="220">
                  <c:v>1.6191969747116224</c:v>
                </c:pt>
                <c:pt idx="221">
                  <c:v>1.6357947725898541</c:v>
                </c:pt>
                <c:pt idx="222">
                  <c:v>1.6666517291671616</c:v>
                </c:pt>
                <c:pt idx="223">
                  <c:v>1.7063172795494168</c:v>
                </c:pt>
                <c:pt idx="224">
                  <c:v>1.7588641465355472</c:v>
                </c:pt>
                <c:pt idx="225">
                  <c:v>1.8214730654343796</c:v>
                </c:pt>
                <c:pt idx="226">
                  <c:v>1.8905976483895688</c:v>
                </c:pt>
                <c:pt idx="227">
                  <c:v>1.9737189172839658</c:v>
                </c:pt>
                <c:pt idx="228">
                  <c:v>2.0652576002926772</c:v>
                </c:pt>
                <c:pt idx="229">
                  <c:v>2.1675636257963538</c:v>
                </c:pt>
                <c:pt idx="230">
                  <c:v>2.2772789322436551</c:v>
                </c:pt>
                <c:pt idx="231">
                  <c:v>2.3973217263440243</c:v>
                </c:pt>
                <c:pt idx="232">
                  <c:v>2.5239119605950688</c:v>
                </c:pt>
                <c:pt idx="233">
                  <c:v>2.6587299562869933</c:v>
                </c:pt>
                <c:pt idx="234">
                  <c:v>2.7990314414815747</c:v>
                </c:pt>
                <c:pt idx="235">
                  <c:v>2.9469927815122534</c:v>
                </c:pt>
                <c:pt idx="236">
                  <c:v>3.0976157172137184</c:v>
                </c:pt>
                <c:pt idx="237">
                  <c:v>3.2520388037615722</c:v>
                </c:pt>
                <c:pt idx="238">
                  <c:v>3.409115228552146</c:v>
                </c:pt>
                <c:pt idx="239">
                  <c:v>3.5631279445788122</c:v>
                </c:pt>
                <c:pt idx="240">
                  <c:v>3.7142649084681936</c:v>
                </c:pt>
                <c:pt idx="241">
                  <c:v>3.8637834092798284</c:v>
                </c:pt>
                <c:pt idx="242">
                  <c:v>4.0054022822562967</c:v>
                </c:pt>
                <c:pt idx="243">
                  <c:v>4.1400513983819529</c:v>
                </c:pt>
                <c:pt idx="244">
                  <c:v>4.263751910401032</c:v>
                </c:pt>
                <c:pt idx="245">
                  <c:v>4.3804604765800423</c:v>
                </c:pt>
                <c:pt idx="246">
                  <c:v>4.4842150388663793</c:v>
                </c:pt>
                <c:pt idx="247">
                  <c:v>4.5737012062509468</c:v>
                </c:pt>
                <c:pt idx="248">
                  <c:v>4.6533433758097127</c:v>
                </c:pt>
                <c:pt idx="249">
                  <c:v>4.7213705471996938</c:v>
                </c:pt>
                <c:pt idx="250">
                  <c:v>4.7756086785909071</c:v>
                </c:pt>
                <c:pt idx="251">
                  <c:v>4.8164672159327679</c:v>
                </c:pt>
                <c:pt idx="252">
                  <c:v>4.8486348922946743</c:v>
                </c:pt>
                <c:pt idx="253">
                  <c:v>4.8686794461132941</c:v>
                </c:pt>
                <c:pt idx="254">
                  <c:v>4.8779425214716081</c:v>
                </c:pt>
                <c:pt idx="255">
                  <c:v>4.8811485737886784</c:v>
                </c:pt>
                <c:pt idx="256">
                  <c:v>4.8771203218336767</c:v>
                </c:pt>
                <c:pt idx="257">
                  <c:v>4.8637538237553866</c:v>
                </c:pt>
                <c:pt idx="258">
                  <c:v>4.8491336874499673</c:v>
                </c:pt>
                <c:pt idx="259">
                  <c:v>4.8293496944091983</c:v>
                </c:pt>
                <c:pt idx="260">
                  <c:v>4.8083594519819881</c:v>
                </c:pt>
                <c:pt idx="261">
                  <c:v>4.7805838363827524</c:v>
                </c:pt>
                <c:pt idx="262">
                  <c:v>4.7508791295129438</c:v>
                </c:pt>
                <c:pt idx="263">
                  <c:v>4.7280038760270564</c:v>
                </c:pt>
                <c:pt idx="264">
                  <c:v>4.7027374160773485</c:v>
                </c:pt>
                <c:pt idx="265">
                  <c:v>4.6740970194326898</c:v>
                </c:pt>
                <c:pt idx="266">
                  <c:v>4.6543371428059368</c:v>
                </c:pt>
                <c:pt idx="267">
                  <c:v>4.6323798355538548</c:v>
                </c:pt>
                <c:pt idx="268">
                  <c:v>4.6102460243293848</c:v>
                </c:pt>
                <c:pt idx="269">
                  <c:v>4.599794387850296</c:v>
                </c:pt>
                <c:pt idx="270">
                  <c:v>4.580729110120263</c:v>
                </c:pt>
                <c:pt idx="271">
                  <c:v>4.5715583882510602</c:v>
                </c:pt>
                <c:pt idx="272">
                  <c:v>4.5686559013286336</c:v>
                </c:pt>
                <c:pt idx="273">
                  <c:v>4.5640614898799825</c:v>
                </c:pt>
                <c:pt idx="274">
                  <c:v>4.5699663880953665</c:v>
                </c:pt>
                <c:pt idx="275">
                  <c:v>4.5699992683756774</c:v>
                </c:pt>
                <c:pt idx="276">
                  <c:v>4.5866384502168076</c:v>
                </c:pt>
                <c:pt idx="277">
                  <c:v>4.5968527514406023</c:v>
                </c:pt>
                <c:pt idx="278">
                  <c:v>4.625993732176874</c:v>
                </c:pt>
                <c:pt idx="279">
                  <c:v>4.6442760083069325</c:v>
                </c:pt>
                <c:pt idx="280">
                  <c:v>4.6873789028401349</c:v>
                </c:pt>
                <c:pt idx="281">
                  <c:v>4.7176206584845</c:v>
                </c:pt>
                <c:pt idx="282">
                  <c:v>4.7754044381689296</c:v>
                </c:pt>
                <c:pt idx="283">
                  <c:v>4.8222318342245734</c:v>
                </c:pt>
                <c:pt idx="284">
                  <c:v>4.904705203488879</c:v>
                </c:pt>
                <c:pt idx="285">
                  <c:v>4.9659688825330912</c:v>
                </c:pt>
                <c:pt idx="286">
                  <c:v>5.0775510190420006</c:v>
                </c:pt>
                <c:pt idx="287">
                  <c:v>5.1749057705451493</c:v>
                </c:pt>
                <c:pt idx="288">
                  <c:v>5.3183621757894217</c:v>
                </c:pt>
                <c:pt idx="289">
                  <c:v>5.4657814950940713</c:v>
                </c:pt>
                <c:pt idx="290">
                  <c:v>5.6694545232153741</c:v>
                </c:pt>
                <c:pt idx="291">
                  <c:v>5.8920082843831292</c:v>
                </c:pt>
                <c:pt idx="292">
                  <c:v>6.1976309550852751</c:v>
                </c:pt>
                <c:pt idx="293">
                  <c:v>6.5678215928616348</c:v>
                </c:pt>
                <c:pt idx="294">
                  <c:v>7.0591174511001693</c:v>
                </c:pt>
                <c:pt idx="295">
                  <c:v>7.801796681080619</c:v>
                </c:pt>
                <c:pt idx="296">
                  <c:v>8.8248360516823379</c:v>
                </c:pt>
                <c:pt idx="297">
                  <c:v>10.65674834961983</c:v>
                </c:pt>
                <c:pt idx="298">
                  <c:v>14.16094396522487</c:v>
                </c:pt>
                <c:pt idx="299">
                  <c:v>25.334982790165451</c:v>
                </c:pt>
                <c:pt idx="300">
                  <c:v>530.57552891030957</c:v>
                </c:pt>
                <c:pt idx="301">
                  <c:v>16.290108563600839</c:v>
                </c:pt>
                <c:pt idx="302">
                  <c:v>6.4813425411906014</c:v>
                </c:pt>
                <c:pt idx="303">
                  <c:v>3.1278607655036121</c:v>
                </c:pt>
                <c:pt idx="304">
                  <c:v>1.420752560962717</c:v>
                </c:pt>
                <c:pt idx="305">
                  <c:v>0.3862523875066351</c:v>
                </c:pt>
                <c:pt idx="306">
                  <c:v>0.31350624741154259</c:v>
                </c:pt>
                <c:pt idx="307">
                  <c:v>0.83635458326793299</c:v>
                </c:pt>
                <c:pt idx="308">
                  <c:v>1.2299624967310989</c:v>
                </c:pt>
                <c:pt idx="309">
                  <c:v>1.5380170727354923</c:v>
                </c:pt>
                <c:pt idx="310">
                  <c:v>1.7943121894420471</c:v>
                </c:pt>
                <c:pt idx="311">
                  <c:v>2.007432888270464</c:v>
                </c:pt>
                <c:pt idx="312">
                  <c:v>2.1931560776288417</c:v>
                </c:pt>
                <c:pt idx="313">
                  <c:v>2.3588594658922424</c:v>
                </c:pt>
                <c:pt idx="314">
                  <c:v>2.503713073067785</c:v>
                </c:pt>
                <c:pt idx="315">
                  <c:v>2.637048695824983</c:v>
                </c:pt>
                <c:pt idx="316">
                  <c:v>2.7604642939649056</c:v>
                </c:pt>
                <c:pt idx="317">
                  <c:v>2.8761154654861807</c:v>
                </c:pt>
                <c:pt idx="318">
                  <c:v>2.9807210382872733</c:v>
                </c:pt>
                <c:pt idx="319">
                  <c:v>3.0843777452119534</c:v>
                </c:pt>
                <c:pt idx="320">
                  <c:v>3.1843273597631074</c:v>
                </c:pt>
                <c:pt idx="321">
                  <c:v>3.2795587997883486</c:v>
                </c:pt>
                <c:pt idx="322">
                  <c:v>3.3743037897237191</c:v>
                </c:pt>
                <c:pt idx="323">
                  <c:v>3.4654715914368333</c:v>
                </c:pt>
                <c:pt idx="324">
                  <c:v>3.5543125396551698</c:v>
                </c:pt>
                <c:pt idx="325">
                  <c:v>3.6432250045130745</c:v>
                </c:pt>
                <c:pt idx="326">
                  <c:v>3.7324807603525896</c:v>
                </c:pt>
                <c:pt idx="327">
                  <c:v>3.82204102226373</c:v>
                </c:pt>
                <c:pt idx="328">
                  <c:v>3.9099953142453079</c:v>
                </c:pt>
                <c:pt idx="329">
                  <c:v>3.9996127717414085</c:v>
                </c:pt>
                <c:pt idx="330">
                  <c:v>4.0913280128615641</c:v>
                </c:pt>
                <c:pt idx="331">
                  <c:v>4.1805922015293024</c:v>
                </c:pt>
                <c:pt idx="332">
                  <c:v>4.2743229913813456</c:v>
                </c:pt>
                <c:pt idx="333">
                  <c:v>4.3653156814388829</c:v>
                </c:pt>
                <c:pt idx="334">
                  <c:v>4.4578234870971265</c:v>
                </c:pt>
                <c:pt idx="335">
                  <c:v>4.551049606432704</c:v>
                </c:pt>
                <c:pt idx="336">
                  <c:v>4.6422650823442515</c:v>
                </c:pt>
                <c:pt idx="337">
                  <c:v>4.7334965866907508</c:v>
                </c:pt>
                <c:pt idx="338">
                  <c:v>4.8252930322534313</c:v>
                </c:pt>
                <c:pt idx="339">
                  <c:v>4.9144788970132618</c:v>
                </c:pt>
                <c:pt idx="340">
                  <c:v>5.0017096837320105</c:v>
                </c:pt>
                <c:pt idx="341">
                  <c:v>5.0869139732062685</c:v>
                </c:pt>
                <c:pt idx="342">
                  <c:v>5.1673419724041878</c:v>
                </c:pt>
                <c:pt idx="343">
                  <c:v>5.2444856840206979</c:v>
                </c:pt>
                <c:pt idx="344">
                  <c:v>5.3122941224237232</c:v>
                </c:pt>
                <c:pt idx="345">
                  <c:v>5.3775975149421225</c:v>
                </c:pt>
                <c:pt idx="346">
                  <c:v>5.4359933650884571</c:v>
                </c:pt>
                <c:pt idx="347">
                  <c:v>5.480423903154918</c:v>
                </c:pt>
                <c:pt idx="348">
                  <c:v>5.5157625455833399</c:v>
                </c:pt>
                <c:pt idx="349">
                  <c:v>5.5359368370083288</c:v>
                </c:pt>
                <c:pt idx="350">
                  <c:v>5.5411688718247607</c:v>
                </c:pt>
                <c:pt idx="351">
                  <c:v>5.5373149184157526</c:v>
                </c:pt>
                <c:pt idx="352">
                  <c:v>5.516165656094814</c:v>
                </c:pt>
                <c:pt idx="353">
                  <c:v>5.5011430548792175</c:v>
                </c:pt>
                <c:pt idx="354">
                  <c:v>5.4676755148789544</c:v>
                </c:pt>
                <c:pt idx="355">
                  <c:v>5.4032014430943658</c:v>
                </c:pt>
                <c:pt idx="356">
                  <c:v>5.3480269404666529</c:v>
                </c:pt>
                <c:pt idx="357">
                  <c:v>5.267402024266298</c:v>
                </c:pt>
                <c:pt idx="358">
                  <c:v>5.1850703950069157</c:v>
                </c:pt>
                <c:pt idx="359">
                  <c:v>5.0843640592983563</c:v>
                </c:pt>
                <c:pt idx="360">
                  <c:v>4.9797376988959394</c:v>
                </c:pt>
                <c:pt idx="361">
                  <c:v>4.8702540039971174</c:v>
                </c:pt>
                <c:pt idx="362">
                  <c:v>4.752740142875914</c:v>
                </c:pt>
                <c:pt idx="363">
                  <c:v>4.6371087521628986</c:v>
                </c:pt>
                <c:pt idx="364">
                  <c:v>4.5202805925807139</c:v>
                </c:pt>
                <c:pt idx="365">
                  <c:v>4.4032396761253239</c:v>
                </c:pt>
                <c:pt idx="366">
                  <c:v>4.2942327441359378</c:v>
                </c:pt>
                <c:pt idx="367">
                  <c:v>4.1823504473770896</c:v>
                </c:pt>
                <c:pt idx="368">
                  <c:v>4.0794322803562295</c:v>
                </c:pt>
                <c:pt idx="369">
                  <c:v>3.9797120473205099</c:v>
                </c:pt>
                <c:pt idx="370">
                  <c:v>3.8893012960616842</c:v>
                </c:pt>
                <c:pt idx="371">
                  <c:v>3.807163122404166</c:v>
                </c:pt>
                <c:pt idx="372">
                  <c:v>3.7299505756086369</c:v>
                </c:pt>
                <c:pt idx="373">
                  <c:v>3.6577773057147267</c:v>
                </c:pt>
                <c:pt idx="374">
                  <c:v>3.5987323472638022</c:v>
                </c:pt>
                <c:pt idx="375">
                  <c:v>3.5429562938844992</c:v>
                </c:pt>
                <c:pt idx="376">
                  <c:v>3.4994179842680877</c:v>
                </c:pt>
                <c:pt idx="377">
                  <c:v>3.4611923313984119</c:v>
                </c:pt>
                <c:pt idx="378">
                  <c:v>3.4340239117565146</c:v>
                </c:pt>
                <c:pt idx="379">
                  <c:v>3.4160331432031668</c:v>
                </c:pt>
                <c:pt idx="380">
                  <c:v>3.4126581994205694</c:v>
                </c:pt>
                <c:pt idx="381">
                  <c:v>3.4185226568865983</c:v>
                </c:pt>
                <c:pt idx="382">
                  <c:v>3.430198345842935</c:v>
                </c:pt>
                <c:pt idx="383">
                  <c:v>3.4578723317755009</c:v>
                </c:pt>
                <c:pt idx="384">
                  <c:v>3.4975675737390839</c:v>
                </c:pt>
                <c:pt idx="385">
                  <c:v>3.5571955872558521</c:v>
                </c:pt>
                <c:pt idx="386">
                  <c:v>3.6336758044527224</c:v>
                </c:pt>
                <c:pt idx="387">
                  <c:v>3.7314332663184775</c:v>
                </c:pt>
                <c:pt idx="388">
                  <c:v>3.8582456917551662</c:v>
                </c:pt>
                <c:pt idx="389">
                  <c:v>4.0192368907011158</c:v>
                </c:pt>
                <c:pt idx="390">
                  <c:v>4.2236023165057865</c:v>
                </c:pt>
                <c:pt idx="391">
                  <c:v>4.4834306647544278</c:v>
                </c:pt>
                <c:pt idx="392">
                  <c:v>4.8238158523803403</c:v>
                </c:pt>
                <c:pt idx="393">
                  <c:v>5.2726085418725166</c:v>
                </c:pt>
                <c:pt idx="394">
                  <c:v>5.8883735804550081</c:v>
                </c:pt>
                <c:pt idx="395">
                  <c:v>6.7700416270794701</c:v>
                </c:pt>
                <c:pt idx="396">
                  <c:v>8.1075873270367094</c:v>
                </c:pt>
                <c:pt idx="397">
                  <c:v>10.364682620145055</c:v>
                </c:pt>
                <c:pt idx="398">
                  <c:v>14.894057632894645</c:v>
                </c:pt>
                <c:pt idx="399">
                  <c:v>18.504875042286308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961-4A87-B0BD-792884A1C3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46389656"/>
        <c:axId val="646389984"/>
      </c:scatterChart>
      <c:valAx>
        <c:axId val="646389656"/>
        <c:scaling>
          <c:orientation val="minMax"/>
          <c:max val="6.28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r-HR" sz="1000" b="1" i="0" u="none" strike="noStrike" baseline="0">
                    <a:effectLst/>
                  </a:rPr>
                  <a:t>𝜃</a:t>
                </a:r>
                <a:r>
                  <a:rPr lang="hr-HR" sz="1000" b="0" i="0" u="none" strike="noStrike" baseline="0">
                    <a:effectLst/>
                  </a:rPr>
                  <a:t> </a:t>
                </a:r>
                <a:r>
                  <a:rPr lang="hr-HR" b="1"/>
                  <a:t>[rad]</a:t>
                </a:r>
                <a:endParaRPr lang="en-US" b="1"/>
              </a:p>
            </c:rich>
          </c:tx>
          <c:layout>
            <c:manualLayout>
              <c:xMode val="edge"/>
              <c:yMode val="edge"/>
              <c:x val="0.48246578666717754"/>
              <c:y val="0.9494192580623879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r-Latn-R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646389984"/>
        <c:crosses val="autoZero"/>
        <c:crossBetween val="midCat"/>
        <c:majorUnit val="0.78500000000000003"/>
      </c:valAx>
      <c:valAx>
        <c:axId val="646389984"/>
        <c:scaling>
          <c:orientation val="minMax"/>
          <c:max val="20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r-HR" sz="1000" b="1" i="0" baseline="0">
                    <a:effectLst/>
                  </a:rPr>
                  <a:t>B</a:t>
                </a:r>
                <a:r>
                  <a:rPr lang="hr-HR" sz="1000" b="1" i="0" baseline="-25000">
                    <a:effectLst/>
                  </a:rPr>
                  <a:t>r,c</a:t>
                </a:r>
                <a:r>
                  <a:rPr lang="hr-HR" sz="1000" b="1" i="0" baseline="0">
                    <a:effectLst/>
                  </a:rPr>
                  <a:t> [%]</a:t>
                </a:r>
                <a:endParaRPr lang="en-GB" sz="1000">
                  <a:effectLst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defRPr>
                </a:pPr>
                <a:endParaRPr lang="en-US" b="1"/>
              </a:p>
            </c:rich>
          </c:tx>
          <c:layout>
            <c:manualLayout>
              <c:xMode val="edge"/>
              <c:yMode val="edge"/>
              <c:x val="1.0525828432029938E-3"/>
              <c:y val="0.4510888479365611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sr-Latn-R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6463896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4964739380916379"/>
          <c:y val="3.1071417515401035E-3"/>
          <c:w val="0.5073607359299066"/>
          <c:h val="4.7629461219972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8489041294518169E-2"/>
          <c:y val="6.352109419041034E-2"/>
          <c:w val="0.8890587747628419"/>
          <c:h val="0.83692954548761311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Eksperimentalne vrijednosti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chemeClr val="accent1"/>
              </a:solidFill>
              <a:ln w="3175">
                <a:solidFill>
                  <a:schemeClr val="accent1"/>
                </a:solidFill>
              </a:ln>
              <a:effectLst/>
            </c:spPr>
          </c:marker>
          <c:trendline>
            <c:name>Trend</c:nam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forward val="1.0000000000000002E-2"/>
            <c:intercept val="0"/>
            <c:dispRSqr val="0"/>
            <c:dispEq val="1"/>
            <c:trendlineLbl>
              <c:layout>
                <c:manualLayout>
                  <c:x val="-2.7193453008155004E-2"/>
                  <c:y val="-2.8679313930591647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sr-Latn-RS"/>
                </a:p>
              </c:txPr>
            </c:trendlineLbl>
          </c:trendline>
          <c:xVal>
            <c:numRef>
              <c:f>Sheet1!$A$2:$A$302</c:f>
              <c:numCache>
                <c:formatCode>General</c:formatCode>
                <c:ptCount val="301"/>
                <c:pt idx="0">
                  <c:v>6.5421081671876988E-4</c:v>
                </c:pt>
                <c:pt idx="1">
                  <c:v>5.2212417358561106E-4</c:v>
                </c:pt>
                <c:pt idx="2">
                  <c:v>1.8845370504994271E-3</c:v>
                </c:pt>
                <c:pt idx="3">
                  <c:v>7.6699652708859146E-4</c:v>
                </c:pt>
                <c:pt idx="4">
                  <c:v>7.5018615461954407E-4</c:v>
                </c:pt>
                <c:pt idx="5">
                  <c:v>5.9325575421022498E-4</c:v>
                </c:pt>
                <c:pt idx="6">
                  <c:v>5.638958100454911E-4</c:v>
                </c:pt>
                <c:pt idx="7">
                  <c:v>7.008726242909841E-4</c:v>
                </c:pt>
                <c:pt idx="8">
                  <c:v>3.3908905606989735E-3</c:v>
                </c:pt>
                <c:pt idx="9">
                  <c:v>2.2123116650659769E-3</c:v>
                </c:pt>
                <c:pt idx="10">
                  <c:v>2.9487306164840978E-3</c:v>
                </c:pt>
                <c:pt idx="11">
                  <c:v>2.1007177565493976E-3</c:v>
                </c:pt>
                <c:pt idx="12">
                  <c:v>1.5348326996924629E-3</c:v>
                </c:pt>
                <c:pt idx="13">
                  <c:v>1.0775114787973277E-3</c:v>
                </c:pt>
                <c:pt idx="14">
                  <c:v>2.3860487999599893E-3</c:v>
                </c:pt>
                <c:pt idx="15">
                  <c:v>7.829254172997931E-4</c:v>
                </c:pt>
                <c:pt idx="16">
                  <c:v>8.0009667726646235E-4</c:v>
                </c:pt>
                <c:pt idx="17">
                  <c:v>5.7848264987280169E-4</c:v>
                </c:pt>
                <c:pt idx="18">
                  <c:v>2.1570394892492877E-3</c:v>
                </c:pt>
                <c:pt idx="19">
                  <c:v>1.0575695341716272E-3</c:v>
                </c:pt>
                <c:pt idx="20">
                  <c:v>6.082151230674428E-4</c:v>
                </c:pt>
                <c:pt idx="21">
                  <c:v>1.858134055513396E-3</c:v>
                </c:pt>
                <c:pt idx="22">
                  <c:v>2.7552247047424316E-3</c:v>
                </c:pt>
                <c:pt idx="23">
                  <c:v>9.6183648565590263E-4</c:v>
                </c:pt>
                <c:pt idx="24">
                  <c:v>5.5038981372519842E-4</c:v>
                </c:pt>
                <c:pt idx="25">
                  <c:v>7.829254172997931E-4</c:v>
                </c:pt>
                <c:pt idx="26">
                  <c:v>2.8236572688984624E-4</c:v>
                </c:pt>
                <c:pt idx="27">
                  <c:v>7.3356204665994164E-4</c:v>
                </c:pt>
                <c:pt idx="28">
                  <c:v>2.1836967789562165E-3</c:v>
                </c:pt>
                <c:pt idx="29">
                  <c:v>5.9671947383312159E-5</c:v>
                </c:pt>
                <c:pt idx="30">
                  <c:v>1.430194970444936E-4</c:v>
                </c:pt>
                <c:pt idx="31">
                  <c:v>9.6183648565590263E-4</c:v>
                </c:pt>
                <c:pt idx="32">
                  <c:v>1.1004885891517998E-6</c:v>
                </c:pt>
                <c:pt idx="33">
                  <c:v>1.650514604988931E-5</c:v>
                </c:pt>
                <c:pt idx="34">
                  <c:v>4.5390661398347936E-4</c:v>
                </c:pt>
                <c:pt idx="35">
                  <c:v>2.9141119739602411E-4</c:v>
                </c:pt>
                <c:pt idx="36">
                  <c:v>6.3676598074332994E-4</c:v>
                </c:pt>
                <c:pt idx="37">
                  <c:v>5.9139892982982244E-4</c:v>
                </c:pt>
                <c:pt idx="38">
                  <c:v>1.5703299141078131E-4</c:v>
                </c:pt>
                <c:pt idx="39">
                  <c:v>4.5390661398347936E-4</c:v>
                </c:pt>
                <c:pt idx="40">
                  <c:v>1.7784335796035967E-3</c:v>
                </c:pt>
                <c:pt idx="41">
                  <c:v>7.1508256951179864E-4</c:v>
                </c:pt>
                <c:pt idx="42">
                  <c:v>2.2105177777094398E-3</c:v>
                </c:pt>
                <c:pt idx="43">
                  <c:v>2.5644203560688146E-3</c:v>
                </c:pt>
                <c:pt idx="44">
                  <c:v>3.9353912143265633E-3</c:v>
                </c:pt>
                <c:pt idx="45">
                  <c:v>1.6536156181276539E-3</c:v>
                </c:pt>
                <c:pt idx="46">
                  <c:v>5.6445864174771319E-3</c:v>
                </c:pt>
                <c:pt idx="47">
                  <c:v>4.0123417420541638E-3</c:v>
                </c:pt>
                <c:pt idx="48">
                  <c:v>5.8265883126362907E-3</c:v>
                </c:pt>
                <c:pt idx="49">
                  <c:v>5.9201396652564684E-3</c:v>
                </c:pt>
                <c:pt idx="50">
                  <c:v>4.1660154238375505E-3</c:v>
                </c:pt>
                <c:pt idx="51">
                  <c:v>9.3920101789984386E-3</c:v>
                </c:pt>
                <c:pt idx="52">
                  <c:v>6.5402127802291106E-3</c:v>
                </c:pt>
                <c:pt idx="53">
                  <c:v>9.5665687695096722E-3</c:v>
                </c:pt>
                <c:pt idx="54">
                  <c:v>7.4522817158151023E-3</c:v>
                </c:pt>
                <c:pt idx="55">
                  <c:v>1.0600489622402594E-2</c:v>
                </c:pt>
                <c:pt idx="56">
                  <c:v>9.9243075965211435E-3</c:v>
                </c:pt>
                <c:pt idx="57">
                  <c:v>7.501760046577168E-3</c:v>
                </c:pt>
                <c:pt idx="58">
                  <c:v>1.4301949704449361E-2</c:v>
                </c:pt>
                <c:pt idx="59">
                  <c:v>1.3939315977018543E-2</c:v>
                </c:pt>
                <c:pt idx="60">
                  <c:v>1.4882540563197684E-2</c:v>
                </c:pt>
                <c:pt idx="61">
                  <c:v>1.905361168620319E-2</c:v>
                </c:pt>
                <c:pt idx="62">
                  <c:v>2.0067210789425069E-2</c:v>
                </c:pt>
                <c:pt idx="63">
                  <c:v>2.2173207617113298E-2</c:v>
                </c:pt>
                <c:pt idx="64">
                  <c:v>1.4957092935234695E-2</c:v>
                </c:pt>
                <c:pt idx="65">
                  <c:v>2.3364626395174632E-2</c:v>
                </c:pt>
                <c:pt idx="66">
                  <c:v>2.2808207722818098E-2</c:v>
                </c:pt>
                <c:pt idx="67">
                  <c:v>2.3271424288290914E-2</c:v>
                </c:pt>
                <c:pt idx="68">
                  <c:v>2.4105102056656814E-2</c:v>
                </c:pt>
                <c:pt idx="69">
                  <c:v>2.1373934941925545E-2</c:v>
                </c:pt>
                <c:pt idx="70">
                  <c:v>3.0073156813051199E-2</c:v>
                </c:pt>
                <c:pt idx="71">
                  <c:v>1.5631676433293856E-2</c:v>
                </c:pt>
                <c:pt idx="72">
                  <c:v>2.3827542099901997E-2</c:v>
                </c:pt>
                <c:pt idx="73">
                  <c:v>2.8210938034887362E-2</c:v>
                </c:pt>
                <c:pt idx="74">
                  <c:v>2.9861839721044132E-2</c:v>
                </c:pt>
                <c:pt idx="75">
                  <c:v>3.4187409619392858E-2</c:v>
                </c:pt>
                <c:pt idx="76">
                  <c:v>2.5730732886736718E-2</c:v>
                </c:pt>
                <c:pt idx="77">
                  <c:v>3.4300355764536848E-2</c:v>
                </c:pt>
                <c:pt idx="78">
                  <c:v>3.2860413193521426E-2</c:v>
                </c:pt>
                <c:pt idx="79">
                  <c:v>3.692753125511393E-2</c:v>
                </c:pt>
                <c:pt idx="80">
                  <c:v>4.1108032746718828E-2</c:v>
                </c:pt>
                <c:pt idx="81">
                  <c:v>3.9644044954793588E-2</c:v>
                </c:pt>
                <c:pt idx="82">
                  <c:v>4.9460359150571613E-2</c:v>
                </c:pt>
                <c:pt idx="83">
                  <c:v>5.1085407903756472E-2</c:v>
                </c:pt>
                <c:pt idx="84">
                  <c:v>5.040653959424396E-2</c:v>
                </c:pt>
                <c:pt idx="85">
                  <c:v>5.1638706645334841E-2</c:v>
                </c:pt>
                <c:pt idx="86">
                  <c:v>5.150010256328133E-2</c:v>
                </c:pt>
                <c:pt idx="87">
                  <c:v>5.1638706645334841E-2</c:v>
                </c:pt>
                <c:pt idx="88">
                  <c:v>5.1638706645334841E-2</c:v>
                </c:pt>
                <c:pt idx="89">
                  <c:v>5.3439871408103093E-2</c:v>
                </c:pt>
                <c:pt idx="90">
                  <c:v>5.5838362095461815E-2</c:v>
                </c:pt>
                <c:pt idx="91">
                  <c:v>5.9325575421022514E-2</c:v>
                </c:pt>
                <c:pt idx="92">
                  <c:v>6.2155246632794689E-2</c:v>
                </c:pt>
                <c:pt idx="93">
                  <c:v>6.397535653363981E-2</c:v>
                </c:pt>
                <c:pt idx="94">
                  <c:v>6.5518688643127238E-2</c:v>
                </c:pt>
                <c:pt idx="95">
                  <c:v>6.8490713965623493E-2</c:v>
                </c:pt>
                <c:pt idx="96">
                  <c:v>7.0724945180675236E-2</c:v>
                </c:pt>
                <c:pt idx="97">
                  <c:v>7.4476288864491411E-2</c:v>
                </c:pt>
                <c:pt idx="98">
                  <c:v>7.5468563954936535E-2</c:v>
                </c:pt>
                <c:pt idx="99">
                  <c:v>7.6805335993603396E-2</c:v>
                </c:pt>
                <c:pt idx="100">
                  <c:v>7.865587249412255E-2</c:v>
                </c:pt>
                <c:pt idx="101">
                  <c:v>7.9503329834736583E-2</c:v>
                </c:pt>
                <c:pt idx="102">
                  <c:v>8.1396779569278058E-2</c:v>
                </c:pt>
                <c:pt idx="103">
                  <c:v>8.4528091611218534E-2</c:v>
                </c:pt>
                <c:pt idx="104">
                  <c:v>8.6480112804547191E-2</c:v>
                </c:pt>
                <c:pt idx="105">
                  <c:v>8.6480112804547191E-2</c:v>
                </c:pt>
                <c:pt idx="106">
                  <c:v>8.7729801088885187E-2</c:v>
                </c:pt>
                <c:pt idx="107">
                  <c:v>9.0428059047422113E-2</c:v>
                </c:pt>
                <c:pt idx="108">
                  <c:v>9.1532654187346574E-2</c:v>
                </c:pt>
                <c:pt idx="109">
                  <c:v>9.2632344240040035E-2</c:v>
                </c:pt>
                <c:pt idx="110">
                  <c:v>9.299261146221223E-2</c:v>
                </c:pt>
                <c:pt idx="111">
                  <c:v>9.4475844889693267E-2</c:v>
                </c:pt>
                <c:pt idx="112">
                  <c:v>9.7096769968892729E-2</c:v>
                </c:pt>
                <c:pt idx="113">
                  <c:v>9.8995957523741698E-2</c:v>
                </c:pt>
                <c:pt idx="114">
                  <c:v>0.10128955036628612</c:v>
                </c:pt>
                <c:pt idx="115">
                  <c:v>0.10303310446032718</c:v>
                </c:pt>
                <c:pt idx="116">
                  <c:v>0.10439674952039164</c:v>
                </c:pt>
                <c:pt idx="117">
                  <c:v>0.10813967710405734</c:v>
                </c:pt>
                <c:pt idx="118">
                  <c:v>0.1101307865610268</c:v>
                </c:pt>
                <c:pt idx="119">
                  <c:v>0.11114586995952991</c:v>
                </c:pt>
                <c:pt idx="120">
                  <c:v>0.11295911135683202</c:v>
                </c:pt>
                <c:pt idx="121">
                  <c:v>0.11336975476270779</c:v>
                </c:pt>
                <c:pt idx="122">
                  <c:v>0.11419327674931057</c:v>
                </c:pt>
                <c:pt idx="123">
                  <c:v>0.11707296689548789</c:v>
                </c:pt>
                <c:pt idx="124">
                  <c:v>0.1191443185234136</c:v>
                </c:pt>
                <c:pt idx="125">
                  <c:v>0.12103468179702759</c:v>
                </c:pt>
                <c:pt idx="126">
                  <c:v>0.12292654864751348</c:v>
                </c:pt>
                <c:pt idx="127">
                  <c:v>0.12463099883443082</c:v>
                </c:pt>
                <c:pt idx="128">
                  <c:v>0.12484656508638761</c:v>
                </c:pt>
                <c:pt idx="129">
                  <c:v>0.12656422913992474</c:v>
                </c:pt>
                <c:pt idx="130">
                  <c:v>0.13068209555061661</c:v>
                </c:pt>
                <c:pt idx="131">
                  <c:v>0.13199544046065068</c:v>
                </c:pt>
                <c:pt idx="132">
                  <c:v>0.1346558277875046</c:v>
                </c:pt>
                <c:pt idx="133">
                  <c:v>0.13598894147437507</c:v>
                </c:pt>
                <c:pt idx="134">
                  <c:v>0.13687662758483601</c:v>
                </c:pt>
                <c:pt idx="135">
                  <c:v>0.13710253151665625</c:v>
                </c:pt>
                <c:pt idx="136">
                  <c:v>0.13710253151665625</c:v>
                </c:pt>
                <c:pt idx="137">
                  <c:v>0.13710253151665625</c:v>
                </c:pt>
                <c:pt idx="138">
                  <c:v>0.13732862171299112</c:v>
                </c:pt>
                <c:pt idx="139">
                  <c:v>0.13778136089994708</c:v>
                </c:pt>
                <c:pt idx="140">
                  <c:v>0.14025617019817105</c:v>
                </c:pt>
                <c:pt idx="141">
                  <c:v>0.14207640342616584</c:v>
                </c:pt>
                <c:pt idx="142">
                  <c:v>0.14713889722776538</c:v>
                </c:pt>
                <c:pt idx="143">
                  <c:v>0.15181401395243807</c:v>
                </c:pt>
                <c:pt idx="144">
                  <c:v>0.15370752407792387</c:v>
                </c:pt>
                <c:pt idx="145">
                  <c:v>0.156803842764769</c:v>
                </c:pt>
                <c:pt idx="146">
                  <c:v>0.16113849269481606</c:v>
                </c:pt>
                <c:pt idx="147">
                  <c:v>0.16259650910805881</c:v>
                </c:pt>
                <c:pt idx="148">
                  <c:v>0.1660292651651962</c:v>
                </c:pt>
                <c:pt idx="149">
                  <c:v>0.17025256565803126</c:v>
                </c:pt>
                <c:pt idx="150">
                  <c:v>0.17200419679304835</c:v>
                </c:pt>
                <c:pt idx="151">
                  <c:v>0.17300235376716422</c:v>
                </c:pt>
                <c:pt idx="152">
                  <c:v>0.17451297171680669</c:v>
                </c:pt>
                <c:pt idx="153">
                  <c:v>0.1760301562173629</c:v>
                </c:pt>
                <c:pt idx="154">
                  <c:v>0.1783262996471332</c:v>
                </c:pt>
                <c:pt idx="155">
                  <c:v>0.18166018562600253</c:v>
                </c:pt>
                <c:pt idx="156">
                  <c:v>0.1858134055513396</c:v>
                </c:pt>
                <c:pt idx="157">
                  <c:v>0.19079590892908962</c:v>
                </c:pt>
                <c:pt idx="158">
                  <c:v>0.19370622794625086</c:v>
                </c:pt>
                <c:pt idx="159">
                  <c:v>0.19584433321128739</c:v>
                </c:pt>
                <c:pt idx="160">
                  <c:v>0.19745137578836819</c:v>
                </c:pt>
                <c:pt idx="161">
                  <c:v>0.19745137578836819</c:v>
                </c:pt>
                <c:pt idx="162">
                  <c:v>0.19745137578836819</c:v>
                </c:pt>
                <c:pt idx="163">
                  <c:v>0.19745137578836819</c:v>
                </c:pt>
                <c:pt idx="164">
                  <c:v>0.19745137578836819</c:v>
                </c:pt>
                <c:pt idx="165">
                  <c:v>0.19772268169655266</c:v>
                </c:pt>
                <c:pt idx="166">
                  <c:v>0.19988277927018697</c:v>
                </c:pt>
                <c:pt idx="167">
                  <c:v>0.20150627278743155</c:v>
                </c:pt>
                <c:pt idx="168">
                  <c:v>0.20150627278743155</c:v>
                </c:pt>
                <c:pt idx="169">
                  <c:v>0.20205461223674975</c:v>
                </c:pt>
                <c:pt idx="170">
                  <c:v>0.20313633285732305</c:v>
                </c:pt>
                <c:pt idx="171">
                  <c:v>0.20477295947806234</c:v>
                </c:pt>
                <c:pt idx="172">
                  <c:v>0.20532572270870816</c:v>
                </c:pt>
                <c:pt idx="173">
                  <c:v>0.20504924796112797</c:v>
                </c:pt>
                <c:pt idx="174">
                  <c:v>0.20643348434508391</c:v>
                </c:pt>
                <c:pt idx="175">
                  <c:v>0.2086230993885623</c:v>
                </c:pt>
                <c:pt idx="176">
                  <c:v>0.21001932655066566</c:v>
                </c:pt>
                <c:pt idx="177">
                  <c:v>0.21001932655066566</c:v>
                </c:pt>
                <c:pt idx="178">
                  <c:v>0.21168339444554329</c:v>
                </c:pt>
                <c:pt idx="179">
                  <c:v>0.21250909812764862</c:v>
                </c:pt>
                <c:pt idx="180">
                  <c:v>0.21363604500906097</c:v>
                </c:pt>
                <c:pt idx="181">
                  <c:v>0.21531435195391407</c:v>
                </c:pt>
                <c:pt idx="182">
                  <c:v>0.21812018385346035</c:v>
                </c:pt>
                <c:pt idx="183">
                  <c:v>0.22124910938156347</c:v>
                </c:pt>
                <c:pt idx="184">
                  <c:v>0.22353376844007911</c:v>
                </c:pt>
                <c:pt idx="185">
                  <c:v>0.22525043787052457</c:v>
                </c:pt>
                <c:pt idx="186">
                  <c:v>0.22755561076298714</c:v>
                </c:pt>
                <c:pt idx="187">
                  <c:v>0.22870347638665214</c:v>
                </c:pt>
                <c:pt idx="188">
                  <c:v>0.2304398454723342</c:v>
                </c:pt>
                <c:pt idx="189">
                  <c:v>0.23365560955457912</c:v>
                </c:pt>
                <c:pt idx="190">
                  <c:v>0.23541064147154131</c:v>
                </c:pt>
                <c:pt idx="191">
                  <c:v>0.23687508983152913</c:v>
                </c:pt>
                <c:pt idx="192">
                  <c:v>0.23834407911666444</c:v>
                </c:pt>
                <c:pt idx="193">
                  <c:v>0.24189568503058234</c:v>
                </c:pt>
                <c:pt idx="194">
                  <c:v>0.24398272544159028</c:v>
                </c:pt>
                <c:pt idx="195">
                  <c:v>0.24607873056096322</c:v>
                </c:pt>
                <c:pt idx="196">
                  <c:v>0.24729131255311287</c:v>
                </c:pt>
                <c:pt idx="197">
                  <c:v>0.24909673411452657</c:v>
                </c:pt>
                <c:pt idx="198">
                  <c:v>0.25213313201653226</c:v>
                </c:pt>
                <c:pt idx="199">
                  <c:v>0.25455239811025004</c:v>
                </c:pt>
                <c:pt idx="200">
                  <c:v>0.25762176701418549</c:v>
                </c:pt>
                <c:pt idx="201">
                  <c:v>0.25884302012813853</c:v>
                </c:pt>
                <c:pt idx="202">
                  <c:v>0.26008661516202158</c:v>
                </c:pt>
                <c:pt idx="203">
                  <c:v>0.26256319870291184</c:v>
                </c:pt>
                <c:pt idx="204">
                  <c:v>0.26348270475813074</c:v>
                </c:pt>
                <c:pt idx="205">
                  <c:v>0.26379609480525906</c:v>
                </c:pt>
                <c:pt idx="206">
                  <c:v>0.26442343369100607</c:v>
                </c:pt>
                <c:pt idx="207">
                  <c:v>0.26692053106679742</c:v>
                </c:pt>
                <c:pt idx="208">
                  <c:v>0.26940956340667688</c:v>
                </c:pt>
                <c:pt idx="209">
                  <c:v>0.27067825758394615</c:v>
                </c:pt>
                <c:pt idx="210">
                  <c:v>0.27414258547613485</c:v>
                </c:pt>
                <c:pt idx="211">
                  <c:v>0.27700619684735511</c:v>
                </c:pt>
                <c:pt idx="212">
                  <c:v>0.27827250924024549</c:v>
                </c:pt>
                <c:pt idx="213">
                  <c:v>0.2798846868243014</c:v>
                </c:pt>
                <c:pt idx="214">
                  <c:v>0.28148128185407961</c:v>
                </c:pt>
                <c:pt idx="215">
                  <c:v>0.28243330925809412</c:v>
                </c:pt>
                <c:pt idx="216">
                  <c:v>0.28468809468907841</c:v>
                </c:pt>
                <c:pt idx="217">
                  <c:v>0.28599222569031252</c:v>
                </c:pt>
                <c:pt idx="218">
                  <c:v>0.28727889039184773</c:v>
                </c:pt>
                <c:pt idx="219">
                  <c:v>0.28955289744765289</c:v>
                </c:pt>
                <c:pt idx="220">
                  <c:v>0.29150623922734825</c:v>
                </c:pt>
                <c:pt idx="221">
                  <c:v>0.29445891414053549</c:v>
                </c:pt>
                <c:pt idx="222">
                  <c:v>0.29742646765944869</c:v>
                </c:pt>
                <c:pt idx="223">
                  <c:v>0.299072265625</c:v>
                </c:pt>
                <c:pt idx="224">
                  <c:v>0.29974021017496671</c:v>
                </c:pt>
                <c:pt idx="225">
                  <c:v>0.30172755978164451</c:v>
                </c:pt>
                <c:pt idx="226">
                  <c:v>0.30338519864061897</c:v>
                </c:pt>
                <c:pt idx="227">
                  <c:v>0.30473142542222659</c:v>
                </c:pt>
                <c:pt idx="228">
                  <c:v>0.30605952815647181</c:v>
                </c:pt>
                <c:pt idx="229">
                  <c:v>0.30707335426994259</c:v>
                </c:pt>
                <c:pt idx="230">
                  <c:v>0.30772900790886637</c:v>
                </c:pt>
                <c:pt idx="231">
                  <c:v>0.30739051871939976</c:v>
                </c:pt>
                <c:pt idx="232">
                  <c:v>0.3084065450824543</c:v>
                </c:pt>
                <c:pt idx="233">
                  <c:v>0.31042237278613571</c:v>
                </c:pt>
                <c:pt idx="234">
                  <c:v>0.31346910545859763</c:v>
                </c:pt>
                <c:pt idx="235">
                  <c:v>0.31346910545859763</c:v>
                </c:pt>
                <c:pt idx="236">
                  <c:v>0.31447372784873501</c:v>
                </c:pt>
                <c:pt idx="237">
                  <c:v>0.31754022929803349</c:v>
                </c:pt>
                <c:pt idx="238">
                  <c:v>0.32096730465093981</c:v>
                </c:pt>
                <c:pt idx="239">
                  <c:v>0.32233029050988893</c:v>
                </c:pt>
                <c:pt idx="240">
                  <c:v>0.32369616419641684</c:v>
                </c:pt>
                <c:pt idx="241">
                  <c:v>0.32543476881995703</c:v>
                </c:pt>
                <c:pt idx="242">
                  <c:v>0.32818251383987879</c:v>
                </c:pt>
                <c:pt idx="243">
                  <c:v>0.32888219320769624</c:v>
                </c:pt>
                <c:pt idx="244">
                  <c:v>0.33028378711636447</c:v>
                </c:pt>
                <c:pt idx="245">
                  <c:v>0.332721743325057</c:v>
                </c:pt>
                <c:pt idx="246">
                  <c:v>0.34008940019653799</c:v>
                </c:pt>
                <c:pt idx="247">
                  <c:v>0.34397126037276821</c:v>
                </c:pt>
                <c:pt idx="248">
                  <c:v>0.34504599498146199</c:v>
                </c:pt>
                <c:pt idx="249">
                  <c:v>0.34504599498146199</c:v>
                </c:pt>
                <c:pt idx="250">
                  <c:v>0.34504599498146199</c:v>
                </c:pt>
                <c:pt idx="251">
                  <c:v>0.34538219333604292</c:v>
                </c:pt>
                <c:pt idx="252">
                  <c:v>0.34538219333604292</c:v>
                </c:pt>
                <c:pt idx="253">
                  <c:v>0.34574098535761938</c:v>
                </c:pt>
                <c:pt idx="254">
                  <c:v>0.34574098535761938</c:v>
                </c:pt>
                <c:pt idx="255">
                  <c:v>0.34574098535761938</c:v>
                </c:pt>
                <c:pt idx="256">
                  <c:v>0.34574098535761938</c:v>
                </c:pt>
                <c:pt idx="257">
                  <c:v>0.34609996364488715</c:v>
                </c:pt>
                <c:pt idx="258">
                  <c:v>0.34609996364488715</c:v>
                </c:pt>
                <c:pt idx="259">
                  <c:v>0.34574098535761938</c:v>
                </c:pt>
                <c:pt idx="260">
                  <c:v>0.34538219333604292</c:v>
                </c:pt>
                <c:pt idx="261">
                  <c:v>0.34574098535761938</c:v>
                </c:pt>
                <c:pt idx="262">
                  <c:v>0.34538219333604292</c:v>
                </c:pt>
                <c:pt idx="263">
                  <c:v>0.34538219333604292</c:v>
                </c:pt>
                <c:pt idx="264">
                  <c:v>0.34538219333604292</c:v>
                </c:pt>
                <c:pt idx="265">
                  <c:v>0.34504599498146199</c:v>
                </c:pt>
                <c:pt idx="266">
                  <c:v>0.34574098535761938</c:v>
                </c:pt>
                <c:pt idx="267">
                  <c:v>0.34538219333604292</c:v>
                </c:pt>
                <c:pt idx="268">
                  <c:v>0.34504599498146199</c:v>
                </c:pt>
                <c:pt idx="269">
                  <c:v>0.34504599498146199</c:v>
                </c:pt>
                <c:pt idx="270">
                  <c:v>0.34504599498146199</c:v>
                </c:pt>
                <c:pt idx="271">
                  <c:v>0.34504599498146199</c:v>
                </c:pt>
                <c:pt idx="272">
                  <c:v>0.34538219333604292</c:v>
                </c:pt>
                <c:pt idx="273">
                  <c:v>0.34574098535761938</c:v>
                </c:pt>
                <c:pt idx="274">
                  <c:v>0.34538219333604292</c:v>
                </c:pt>
                <c:pt idx="275">
                  <c:v>0.34538219333604292</c:v>
                </c:pt>
                <c:pt idx="276">
                  <c:v>0.34574098535761938</c:v>
                </c:pt>
                <c:pt idx="277">
                  <c:v>0.34574098535761938</c:v>
                </c:pt>
                <c:pt idx="278">
                  <c:v>0.34574098535761938</c:v>
                </c:pt>
                <c:pt idx="279">
                  <c:v>0.34574098535761938</c:v>
                </c:pt>
                <c:pt idx="280">
                  <c:v>0.34574098535761938</c:v>
                </c:pt>
                <c:pt idx="281">
                  <c:v>0.34574098535761938</c:v>
                </c:pt>
                <c:pt idx="282">
                  <c:v>0.34574098535761938</c:v>
                </c:pt>
                <c:pt idx="283">
                  <c:v>0.34538219333604292</c:v>
                </c:pt>
                <c:pt idx="284">
                  <c:v>0.34538219333604292</c:v>
                </c:pt>
                <c:pt idx="285">
                  <c:v>0.34538219333604292</c:v>
                </c:pt>
                <c:pt idx="286">
                  <c:v>0.34538219333604292</c:v>
                </c:pt>
                <c:pt idx="287">
                  <c:v>0.34538219333604292</c:v>
                </c:pt>
                <c:pt idx="288">
                  <c:v>0.34504599498146199</c:v>
                </c:pt>
                <c:pt idx="289">
                  <c:v>0.34504599498146199</c:v>
                </c:pt>
                <c:pt idx="290">
                  <c:v>0.34504599498146199</c:v>
                </c:pt>
                <c:pt idx="291">
                  <c:v>0.34504599498146199</c:v>
                </c:pt>
                <c:pt idx="292">
                  <c:v>0.34504599498146199</c:v>
                </c:pt>
                <c:pt idx="293">
                  <c:v>0.34504599498146199</c:v>
                </c:pt>
                <c:pt idx="294">
                  <c:v>0.34468756384738281</c:v>
                </c:pt>
                <c:pt idx="295">
                  <c:v>0.34468756384738281</c:v>
                </c:pt>
                <c:pt idx="296">
                  <c:v>0.34432931897781821</c:v>
                </c:pt>
                <c:pt idx="297">
                  <c:v>0.34432931897781821</c:v>
                </c:pt>
                <c:pt idx="298">
                  <c:v>0.34397126037276821</c:v>
                </c:pt>
                <c:pt idx="299">
                  <c:v>0.34397126037276821</c:v>
                </c:pt>
                <c:pt idx="300">
                  <c:v>0.34325570195504029</c:v>
                </c:pt>
              </c:numCache>
            </c:numRef>
          </c:xVal>
          <c:yVal>
            <c:numRef>
              <c:f>Sheet1!$C$2:$C$302</c:f>
              <c:numCache>
                <c:formatCode>General</c:formatCode>
                <c:ptCount val="301"/>
                <c:pt idx="0">
                  <c:v>-0.21760086789999988</c:v>
                </c:pt>
                <c:pt idx="1">
                  <c:v>-0.1267527873999974</c:v>
                </c:pt>
                <c:pt idx="2">
                  <c:v>-0.31038188639999831</c:v>
                </c:pt>
                <c:pt idx="3">
                  <c:v>-6.4898775099997863E-2</c:v>
                </c:pt>
                <c:pt idx="4">
                  <c:v>-0.15574685560000034</c:v>
                </c:pt>
                <c:pt idx="5">
                  <c:v>-0.15574685560000034</c:v>
                </c:pt>
                <c:pt idx="6">
                  <c:v>-9.5825781199998517E-2</c:v>
                </c:pt>
                <c:pt idx="7">
                  <c:v>-0.27945488029999765</c:v>
                </c:pt>
                <c:pt idx="8">
                  <c:v>-0.18667386179999923</c:v>
                </c:pt>
                <c:pt idx="9">
                  <c:v>-0.1267527873999974</c:v>
                </c:pt>
                <c:pt idx="10">
                  <c:v>-0.18667386179999923</c:v>
                </c:pt>
                <c:pt idx="11">
                  <c:v>-0.1267527873999974</c:v>
                </c:pt>
                <c:pt idx="12">
                  <c:v>-0.21760086789999988</c:v>
                </c:pt>
                <c:pt idx="13">
                  <c:v>-0.18667386179999923</c:v>
                </c:pt>
                <c:pt idx="14">
                  <c:v>-0.18667386179999923</c:v>
                </c:pt>
                <c:pt idx="15">
                  <c:v>-0.18667386179999923</c:v>
                </c:pt>
                <c:pt idx="16">
                  <c:v>-9.5825781199998517E-2</c:v>
                </c:pt>
                <c:pt idx="17">
                  <c:v>-0.15574685560000034</c:v>
                </c:pt>
                <c:pt idx="18">
                  <c:v>-0.18667386179999923</c:v>
                </c:pt>
                <c:pt idx="19">
                  <c:v>-0.21760086789999988</c:v>
                </c:pt>
                <c:pt idx="20">
                  <c:v>-0.21760086789999988</c:v>
                </c:pt>
                <c:pt idx="21">
                  <c:v>-0.21760086789999988</c:v>
                </c:pt>
                <c:pt idx="22">
                  <c:v>-0.15574685560000034</c:v>
                </c:pt>
                <c:pt idx="23">
                  <c:v>-6.4898775099997863E-2</c:v>
                </c:pt>
                <c:pt idx="24">
                  <c:v>-0.1267527873999974</c:v>
                </c:pt>
                <c:pt idx="25">
                  <c:v>-0.18667386179999923</c:v>
                </c:pt>
                <c:pt idx="26">
                  <c:v>-0.15574685560000034</c:v>
                </c:pt>
                <c:pt idx="27">
                  <c:v>-0.27945488029999765</c:v>
                </c:pt>
                <c:pt idx="28">
                  <c:v>-0.18667386179999923</c:v>
                </c:pt>
                <c:pt idx="29">
                  <c:v>-9.5825781199998517E-2</c:v>
                </c:pt>
                <c:pt idx="30">
                  <c:v>-0.1267527873999974</c:v>
                </c:pt>
                <c:pt idx="31">
                  <c:v>-6.4898775099997863E-2</c:v>
                </c:pt>
                <c:pt idx="32">
                  <c:v>-0.18667386179999923</c:v>
                </c:pt>
                <c:pt idx="33">
                  <c:v>-0.15574685560000034</c:v>
                </c:pt>
                <c:pt idx="34">
                  <c:v>-0.15574685560000034</c:v>
                </c:pt>
                <c:pt idx="35">
                  <c:v>-0.1267527873999974</c:v>
                </c:pt>
                <c:pt idx="36">
                  <c:v>-6.4898775099997863E-2</c:v>
                </c:pt>
                <c:pt idx="37">
                  <c:v>-9.5825781199998517E-2</c:v>
                </c:pt>
                <c:pt idx="38">
                  <c:v>-6.4898775099997863E-2</c:v>
                </c:pt>
                <c:pt idx="39">
                  <c:v>-0.1267527873999974</c:v>
                </c:pt>
                <c:pt idx="40">
                  <c:v>-0.1267527873999974</c:v>
                </c:pt>
                <c:pt idx="41">
                  <c:v>-9.5825781199998517E-2</c:v>
                </c:pt>
                <c:pt idx="42">
                  <c:v>-6.4898775099997863E-2</c:v>
                </c:pt>
                <c:pt idx="43">
                  <c:v>2.7882243400000561E-2</c:v>
                </c:pt>
                <c:pt idx="44">
                  <c:v>-3.0447627000000921E-3</c:v>
                </c:pt>
                <c:pt idx="45">
                  <c:v>2.7882243400000561E-2</c:v>
                </c:pt>
                <c:pt idx="46">
                  <c:v>-3.3971768899998978E-2</c:v>
                </c:pt>
                <c:pt idx="47">
                  <c:v>-3.3971768899998978E-2</c:v>
                </c:pt>
                <c:pt idx="48">
                  <c:v>-6.4898775099997863E-2</c:v>
                </c:pt>
                <c:pt idx="49">
                  <c:v>-3.0447627000000921E-3</c:v>
                </c:pt>
                <c:pt idx="50">
                  <c:v>2.7882243400000561E-2</c:v>
                </c:pt>
                <c:pt idx="51">
                  <c:v>5.8809249600003E-2</c:v>
                </c:pt>
                <c:pt idx="52">
                  <c:v>0.11873032400000127</c:v>
                </c:pt>
                <c:pt idx="53">
                  <c:v>0.14965733010000193</c:v>
                </c:pt>
                <c:pt idx="54">
                  <c:v>2.7882243400000561E-2</c:v>
                </c:pt>
                <c:pt idx="55">
                  <c:v>2.7882243400000561E-2</c:v>
                </c:pt>
                <c:pt idx="56">
                  <c:v>8.780331780000239E-2</c:v>
                </c:pt>
                <c:pt idx="57">
                  <c:v>0.18058433630000081</c:v>
                </c:pt>
                <c:pt idx="58">
                  <c:v>0.14965733010000193</c:v>
                </c:pt>
                <c:pt idx="59">
                  <c:v>0.27336535480000279</c:v>
                </c:pt>
                <c:pt idx="60">
                  <c:v>0.18058433630000081</c:v>
                </c:pt>
                <c:pt idx="61">
                  <c:v>0.18058433630000081</c:v>
                </c:pt>
                <c:pt idx="62">
                  <c:v>0.18058433630000081</c:v>
                </c:pt>
                <c:pt idx="63">
                  <c:v>0.18058433630000081</c:v>
                </c:pt>
                <c:pt idx="64">
                  <c:v>0.27336535480000279</c:v>
                </c:pt>
                <c:pt idx="65">
                  <c:v>0.24243834860000035</c:v>
                </c:pt>
                <c:pt idx="66">
                  <c:v>0.30235942300000218</c:v>
                </c:pt>
                <c:pt idx="67">
                  <c:v>0.30235942300000218</c:v>
                </c:pt>
                <c:pt idx="68">
                  <c:v>0.24243834860000035</c:v>
                </c:pt>
                <c:pt idx="69">
                  <c:v>0.27336535480000279</c:v>
                </c:pt>
                <c:pt idx="70">
                  <c:v>0.30235942300000218</c:v>
                </c:pt>
                <c:pt idx="71">
                  <c:v>0.30235942300000218</c:v>
                </c:pt>
                <c:pt idx="72">
                  <c:v>0.48792146000000258</c:v>
                </c:pt>
                <c:pt idx="73">
                  <c:v>0.45699445380000014</c:v>
                </c:pt>
                <c:pt idx="74">
                  <c:v>0.39514044150000061</c:v>
                </c:pt>
                <c:pt idx="75">
                  <c:v>0.30235942300000218</c:v>
                </c:pt>
                <c:pt idx="76">
                  <c:v>0.2115113424999997</c:v>
                </c:pt>
                <c:pt idx="77">
                  <c:v>0.45699445380000014</c:v>
                </c:pt>
                <c:pt idx="78">
                  <c:v>0.45699445380000014</c:v>
                </c:pt>
                <c:pt idx="79">
                  <c:v>0.51691552820000197</c:v>
                </c:pt>
                <c:pt idx="80">
                  <c:v>0.57876954059999974</c:v>
                </c:pt>
                <c:pt idx="81">
                  <c:v>0.51691552820000197</c:v>
                </c:pt>
                <c:pt idx="82">
                  <c:v>0.51691552820000197</c:v>
                </c:pt>
                <c:pt idx="83">
                  <c:v>0.45699445380000014</c:v>
                </c:pt>
                <c:pt idx="84">
                  <c:v>0.51691552820000197</c:v>
                </c:pt>
                <c:pt idx="85">
                  <c:v>0.51691552820000197</c:v>
                </c:pt>
                <c:pt idx="86">
                  <c:v>0.57876954059999974</c:v>
                </c:pt>
                <c:pt idx="87">
                  <c:v>0.64062355290000284</c:v>
                </c:pt>
                <c:pt idx="88">
                  <c:v>0.54784253440000086</c:v>
                </c:pt>
                <c:pt idx="89">
                  <c:v>0.54784253440000086</c:v>
                </c:pt>
                <c:pt idx="90">
                  <c:v>0.51691552820000197</c:v>
                </c:pt>
                <c:pt idx="91">
                  <c:v>0.54784253440000086</c:v>
                </c:pt>
                <c:pt idx="92">
                  <c:v>0.70247756520000237</c:v>
                </c:pt>
                <c:pt idx="93">
                  <c:v>0.73147163340000176</c:v>
                </c:pt>
                <c:pt idx="94">
                  <c:v>0.79332564580000309</c:v>
                </c:pt>
                <c:pt idx="95">
                  <c:v>0.70247756520000237</c:v>
                </c:pt>
                <c:pt idx="96">
                  <c:v>0.79332564580000309</c:v>
                </c:pt>
                <c:pt idx="97">
                  <c:v>0.76239863960000065</c:v>
                </c:pt>
                <c:pt idx="98">
                  <c:v>0.88610666419999973</c:v>
                </c:pt>
                <c:pt idx="99">
                  <c:v>0.88610666419999973</c:v>
                </c:pt>
                <c:pt idx="100">
                  <c:v>0.91703367040000217</c:v>
                </c:pt>
                <c:pt idx="101">
                  <c:v>0.91703367040000217</c:v>
                </c:pt>
                <c:pt idx="102">
                  <c:v>0.88610666419999973</c:v>
                </c:pt>
                <c:pt idx="103">
                  <c:v>0.88610666419999973</c:v>
                </c:pt>
                <c:pt idx="104">
                  <c:v>0.94602773860000156</c:v>
                </c:pt>
                <c:pt idx="105">
                  <c:v>1.0078817510000029</c:v>
                </c:pt>
                <c:pt idx="106">
                  <c:v>1.1006627694000031</c:v>
                </c:pt>
                <c:pt idx="107">
                  <c:v>1.1006627694000031</c:v>
                </c:pt>
                <c:pt idx="108">
                  <c:v>1.0078817510000029</c:v>
                </c:pt>
                <c:pt idx="109">
                  <c:v>1.0078817510000029</c:v>
                </c:pt>
                <c:pt idx="110">
                  <c:v>1.0078817510000029</c:v>
                </c:pt>
                <c:pt idx="111">
                  <c:v>1.131589775600002</c:v>
                </c:pt>
                <c:pt idx="112">
                  <c:v>1.1915108500000002</c:v>
                </c:pt>
                <c:pt idx="113">
                  <c:v>1.2224378562000027</c:v>
                </c:pt>
                <c:pt idx="114">
                  <c:v>1.2842918685000022</c:v>
                </c:pt>
                <c:pt idx="115">
                  <c:v>1.2533648622999998</c:v>
                </c:pt>
                <c:pt idx="116">
                  <c:v>1.1915108500000002</c:v>
                </c:pt>
                <c:pt idx="117">
                  <c:v>1.2842918685000022</c:v>
                </c:pt>
                <c:pt idx="118">
                  <c:v>1.3461458808000017</c:v>
                </c:pt>
                <c:pt idx="119">
                  <c:v>1.3751399491000029</c:v>
                </c:pt>
                <c:pt idx="120">
                  <c:v>1.4060669552</c:v>
                </c:pt>
                <c:pt idx="121">
                  <c:v>1.3751399491000029</c:v>
                </c:pt>
                <c:pt idx="122">
                  <c:v>1.4060669552</c:v>
                </c:pt>
                <c:pt idx="123">
                  <c:v>1.3751399491000029</c:v>
                </c:pt>
                <c:pt idx="124">
                  <c:v>1.4369939614000025</c:v>
                </c:pt>
                <c:pt idx="125">
                  <c:v>1.4679209675000031</c:v>
                </c:pt>
                <c:pt idx="126">
                  <c:v>1.5297749798000027</c:v>
                </c:pt>
                <c:pt idx="127">
                  <c:v>1.5607019860000015</c:v>
                </c:pt>
                <c:pt idx="128">
                  <c:v>1.5297749798000027</c:v>
                </c:pt>
                <c:pt idx="129">
                  <c:v>1.5297749798000027</c:v>
                </c:pt>
                <c:pt idx="130">
                  <c:v>1.5607019860000015</c:v>
                </c:pt>
                <c:pt idx="131">
                  <c:v>1.5896960543000027</c:v>
                </c:pt>
                <c:pt idx="132">
                  <c:v>1.6515500666000023</c:v>
                </c:pt>
                <c:pt idx="133">
                  <c:v>1.6824770727000029</c:v>
                </c:pt>
                <c:pt idx="134">
                  <c:v>1.6515500666000023</c:v>
                </c:pt>
                <c:pt idx="135">
                  <c:v>1.7134040789000018</c:v>
                </c:pt>
                <c:pt idx="136">
                  <c:v>1.6515500666000023</c:v>
                </c:pt>
                <c:pt idx="137">
                  <c:v>1.6515500666000023</c:v>
                </c:pt>
                <c:pt idx="138">
                  <c:v>1.6515500666000023</c:v>
                </c:pt>
                <c:pt idx="139">
                  <c:v>1.6206230603999998</c:v>
                </c:pt>
                <c:pt idx="140">
                  <c:v>1.7733251533000001</c:v>
                </c:pt>
                <c:pt idx="141">
                  <c:v>1.7733251533000001</c:v>
                </c:pt>
                <c:pt idx="142">
                  <c:v>1.8351791656000032</c:v>
                </c:pt>
                <c:pt idx="143">
                  <c:v>1.8351791656000032</c:v>
                </c:pt>
                <c:pt idx="144">
                  <c:v>1.8351791656000032</c:v>
                </c:pt>
                <c:pt idx="145">
                  <c:v>1.8970331779000027</c:v>
                </c:pt>
                <c:pt idx="146">
                  <c:v>1.9878812584999999</c:v>
                </c:pt>
                <c:pt idx="147">
                  <c:v>1.9878812584999999</c:v>
                </c:pt>
                <c:pt idx="148">
                  <c:v>2.0806622770000018</c:v>
                </c:pt>
                <c:pt idx="149">
                  <c:v>2.1115892831000025</c:v>
                </c:pt>
                <c:pt idx="150">
                  <c:v>2.0806622770000018</c:v>
                </c:pt>
                <c:pt idx="151">
                  <c:v>2.1115892831000025</c:v>
                </c:pt>
                <c:pt idx="152">
                  <c:v>2.1425162893000014</c:v>
                </c:pt>
                <c:pt idx="153">
                  <c:v>2.173443295400002</c:v>
                </c:pt>
                <c:pt idx="154">
                  <c:v>2.2024373636999997</c:v>
                </c:pt>
                <c:pt idx="155">
                  <c:v>2.2333643699000021</c:v>
                </c:pt>
                <c:pt idx="156">
                  <c:v>2.2642913760000027</c:v>
                </c:pt>
                <c:pt idx="157">
                  <c:v>2.3261453883000023</c:v>
                </c:pt>
                <c:pt idx="158">
                  <c:v>2.3879994006000018</c:v>
                </c:pt>
                <c:pt idx="159">
                  <c:v>2.416993468900003</c:v>
                </c:pt>
                <c:pt idx="160">
                  <c:v>2.4479204751000019</c:v>
                </c:pt>
                <c:pt idx="161">
                  <c:v>2.4788474812000025</c:v>
                </c:pt>
                <c:pt idx="162">
                  <c:v>2.3879994006000018</c:v>
                </c:pt>
                <c:pt idx="163">
                  <c:v>2.3879994006000018</c:v>
                </c:pt>
                <c:pt idx="164">
                  <c:v>2.3879994006000018</c:v>
                </c:pt>
                <c:pt idx="165">
                  <c:v>2.416993468900003</c:v>
                </c:pt>
                <c:pt idx="166">
                  <c:v>2.5097744874000014</c:v>
                </c:pt>
                <c:pt idx="167">
                  <c:v>2.4479204751000019</c:v>
                </c:pt>
                <c:pt idx="168">
                  <c:v>2.5097744874000014</c:v>
                </c:pt>
                <c:pt idx="169">
                  <c:v>2.4788474812000025</c:v>
                </c:pt>
                <c:pt idx="170">
                  <c:v>2.5097744874000014</c:v>
                </c:pt>
                <c:pt idx="171">
                  <c:v>2.5097744874000014</c:v>
                </c:pt>
                <c:pt idx="172">
                  <c:v>2.5407014935000021</c:v>
                </c:pt>
                <c:pt idx="173">
                  <c:v>2.5407014935000021</c:v>
                </c:pt>
                <c:pt idx="174">
                  <c:v>2.5407014935000021</c:v>
                </c:pt>
                <c:pt idx="175">
                  <c:v>2.6025555058000016</c:v>
                </c:pt>
                <c:pt idx="176">
                  <c:v>2.6025555058000016</c:v>
                </c:pt>
                <c:pt idx="177">
                  <c:v>2.6025555058000016</c:v>
                </c:pt>
                <c:pt idx="178">
                  <c:v>2.6315495741000028</c:v>
                </c:pt>
                <c:pt idx="179">
                  <c:v>2.6025555058000016</c:v>
                </c:pt>
                <c:pt idx="180">
                  <c:v>2.6025555058000016</c:v>
                </c:pt>
                <c:pt idx="181">
                  <c:v>2.6624765803000017</c:v>
                </c:pt>
                <c:pt idx="182">
                  <c:v>2.7243305926000012</c:v>
                </c:pt>
                <c:pt idx="183">
                  <c:v>2.7552575987000019</c:v>
                </c:pt>
                <c:pt idx="184">
                  <c:v>2.7243305926000012</c:v>
                </c:pt>
                <c:pt idx="185">
                  <c:v>2.7861846049000007</c:v>
                </c:pt>
                <c:pt idx="186">
                  <c:v>2.7861846049000007</c:v>
                </c:pt>
                <c:pt idx="187">
                  <c:v>2.8171116110000014</c:v>
                </c:pt>
                <c:pt idx="188">
                  <c:v>2.8770326855000015</c:v>
                </c:pt>
                <c:pt idx="189">
                  <c:v>2.9079596916000021</c:v>
                </c:pt>
                <c:pt idx="190">
                  <c:v>2.9079596916000021</c:v>
                </c:pt>
                <c:pt idx="191">
                  <c:v>2.9079596916000021</c:v>
                </c:pt>
                <c:pt idx="192">
                  <c:v>2.938886697800001</c:v>
                </c:pt>
                <c:pt idx="193">
                  <c:v>3.0007407101000005</c:v>
                </c:pt>
                <c:pt idx="194">
                  <c:v>3.0316677162000012</c:v>
                </c:pt>
                <c:pt idx="195">
                  <c:v>3.0606617845000024</c:v>
                </c:pt>
                <c:pt idx="196">
                  <c:v>3.0915887907000013</c:v>
                </c:pt>
                <c:pt idx="197">
                  <c:v>3.0606617845000024</c:v>
                </c:pt>
                <c:pt idx="198">
                  <c:v>3.1225157968000019</c:v>
                </c:pt>
                <c:pt idx="199">
                  <c:v>3.2152968153000003</c:v>
                </c:pt>
                <c:pt idx="200">
                  <c:v>3.2152968153000003</c:v>
                </c:pt>
                <c:pt idx="201">
                  <c:v>3.1225157968000019</c:v>
                </c:pt>
                <c:pt idx="202">
                  <c:v>3.246223821400001</c:v>
                </c:pt>
                <c:pt idx="203">
                  <c:v>3.246223821400001</c:v>
                </c:pt>
                <c:pt idx="204">
                  <c:v>3.3370719020000017</c:v>
                </c:pt>
                <c:pt idx="205">
                  <c:v>3.306144895900001</c:v>
                </c:pt>
                <c:pt idx="206">
                  <c:v>3.3370719020000017</c:v>
                </c:pt>
                <c:pt idx="207">
                  <c:v>3.306144895900001</c:v>
                </c:pt>
                <c:pt idx="208">
                  <c:v>3.3679989082000006</c:v>
                </c:pt>
                <c:pt idx="209">
                  <c:v>3.3679989082000006</c:v>
                </c:pt>
                <c:pt idx="210">
                  <c:v>3.3989259143000012</c:v>
                </c:pt>
                <c:pt idx="211">
                  <c:v>3.4607799266000008</c:v>
                </c:pt>
                <c:pt idx="212">
                  <c:v>3.4298529205000001</c:v>
                </c:pt>
                <c:pt idx="213">
                  <c:v>3.4607799266000008</c:v>
                </c:pt>
                <c:pt idx="214">
                  <c:v>3.489773994900002</c:v>
                </c:pt>
                <c:pt idx="215">
                  <c:v>3.5207010011000008</c:v>
                </c:pt>
                <c:pt idx="216">
                  <c:v>3.5516280072000015</c:v>
                </c:pt>
                <c:pt idx="217">
                  <c:v>3.5516280072000015</c:v>
                </c:pt>
                <c:pt idx="218">
                  <c:v>3.5825550134000004</c:v>
                </c:pt>
                <c:pt idx="219">
                  <c:v>3.613482019500001</c:v>
                </c:pt>
                <c:pt idx="220">
                  <c:v>3.613482019500001</c:v>
                </c:pt>
                <c:pt idx="221">
                  <c:v>3.6444090256999999</c:v>
                </c:pt>
                <c:pt idx="222">
                  <c:v>3.6753360318000006</c:v>
                </c:pt>
                <c:pt idx="223">
                  <c:v>3.7043301001000017</c:v>
                </c:pt>
                <c:pt idx="224">
                  <c:v>3.7661841124000013</c:v>
                </c:pt>
                <c:pt idx="225">
                  <c:v>3.7971111186000002</c:v>
                </c:pt>
                <c:pt idx="226">
                  <c:v>3.7971111186000002</c:v>
                </c:pt>
                <c:pt idx="227">
                  <c:v>3.7971111186000002</c:v>
                </c:pt>
                <c:pt idx="228">
                  <c:v>3.7971111186000002</c:v>
                </c:pt>
                <c:pt idx="229">
                  <c:v>3.8280381247000008</c:v>
                </c:pt>
                <c:pt idx="230">
                  <c:v>3.8280381247000008</c:v>
                </c:pt>
                <c:pt idx="231">
                  <c:v>3.8280381247000008</c:v>
                </c:pt>
                <c:pt idx="232">
                  <c:v>3.8589651308999997</c:v>
                </c:pt>
                <c:pt idx="233">
                  <c:v>3.8589651308999997</c:v>
                </c:pt>
                <c:pt idx="234">
                  <c:v>3.8589651308999997</c:v>
                </c:pt>
                <c:pt idx="235">
                  <c:v>3.8898921371000021</c:v>
                </c:pt>
                <c:pt idx="236">
                  <c:v>3.9188862053000015</c:v>
                </c:pt>
                <c:pt idx="237">
                  <c:v>3.9807402176000011</c:v>
                </c:pt>
                <c:pt idx="238">
                  <c:v>4.0425942299000006</c:v>
                </c:pt>
                <c:pt idx="239">
                  <c:v>4.0425942299000006</c:v>
                </c:pt>
                <c:pt idx="240">
                  <c:v>4.0735212361000031</c:v>
                </c:pt>
                <c:pt idx="241">
                  <c:v>4.0735212361000031</c:v>
                </c:pt>
                <c:pt idx="242">
                  <c:v>4.0735212361000031</c:v>
                </c:pt>
                <c:pt idx="243">
                  <c:v>4.1044482423000019</c:v>
                </c:pt>
                <c:pt idx="244">
                  <c:v>4.1643693167000002</c:v>
                </c:pt>
                <c:pt idx="245">
                  <c:v>4.1952963228000009</c:v>
                </c:pt>
                <c:pt idx="246">
                  <c:v>4.2880773413000028</c:v>
                </c:pt>
                <c:pt idx="247">
                  <c:v>4.3170714096000005</c:v>
                </c:pt>
                <c:pt idx="248">
                  <c:v>4.3170714096000005</c:v>
                </c:pt>
                <c:pt idx="249">
                  <c:v>4.2880773413000028</c:v>
                </c:pt>
                <c:pt idx="250">
                  <c:v>4.3170714096000005</c:v>
                </c:pt>
                <c:pt idx="251">
                  <c:v>4.4407794342000031</c:v>
                </c:pt>
                <c:pt idx="252">
                  <c:v>4.3170714096000005</c:v>
                </c:pt>
                <c:pt idx="253">
                  <c:v>4.4407794342000031</c:v>
                </c:pt>
                <c:pt idx="254">
                  <c:v>4.4407794342000031</c:v>
                </c:pt>
                <c:pt idx="255">
                  <c:v>4.2880773413000028</c:v>
                </c:pt>
                <c:pt idx="256">
                  <c:v>4.3170714096000005</c:v>
                </c:pt>
                <c:pt idx="257">
                  <c:v>4.3170714096000005</c:v>
                </c:pt>
                <c:pt idx="258">
                  <c:v>4.4407794342000031</c:v>
                </c:pt>
                <c:pt idx="259">
                  <c:v>4.4407794342000031</c:v>
                </c:pt>
                <c:pt idx="260">
                  <c:v>4.4407794342000031</c:v>
                </c:pt>
                <c:pt idx="261">
                  <c:v>4.4717064403000002</c:v>
                </c:pt>
                <c:pt idx="262">
                  <c:v>4.2880773413000028</c:v>
                </c:pt>
                <c:pt idx="263">
                  <c:v>4.3170714096000005</c:v>
                </c:pt>
                <c:pt idx="264">
                  <c:v>4.4717064403000002</c:v>
                </c:pt>
                <c:pt idx="265">
                  <c:v>4.4407794342000031</c:v>
                </c:pt>
                <c:pt idx="266">
                  <c:v>4.3170714096000005</c:v>
                </c:pt>
                <c:pt idx="267">
                  <c:v>4.4407794342000031</c:v>
                </c:pt>
                <c:pt idx="268">
                  <c:v>4.2880773413000028</c:v>
                </c:pt>
                <c:pt idx="269">
                  <c:v>4.2880773413000028</c:v>
                </c:pt>
                <c:pt idx="270">
                  <c:v>4.3170714096000005</c:v>
                </c:pt>
                <c:pt idx="271">
                  <c:v>4.3170714096000005</c:v>
                </c:pt>
                <c:pt idx="272">
                  <c:v>4.4717064403000002</c:v>
                </c:pt>
                <c:pt idx="273">
                  <c:v>4.4407794342000031</c:v>
                </c:pt>
                <c:pt idx="274">
                  <c:v>4.3170714096000005</c:v>
                </c:pt>
                <c:pt idx="275">
                  <c:v>4.4407794342000031</c:v>
                </c:pt>
                <c:pt idx="276">
                  <c:v>4.3170714096000005</c:v>
                </c:pt>
                <c:pt idx="277">
                  <c:v>4.4717064403000002</c:v>
                </c:pt>
                <c:pt idx="278">
                  <c:v>4.4098524280000007</c:v>
                </c:pt>
                <c:pt idx="279">
                  <c:v>4.4407794342000031</c:v>
                </c:pt>
                <c:pt idx="280">
                  <c:v>4.4407794342000031</c:v>
                </c:pt>
                <c:pt idx="281">
                  <c:v>4.2880773413000028</c:v>
                </c:pt>
                <c:pt idx="282">
                  <c:v>4.4407794342000031</c:v>
                </c:pt>
                <c:pt idx="283">
                  <c:v>4.4407794342000031</c:v>
                </c:pt>
                <c:pt idx="284">
                  <c:v>4.4407794342000031</c:v>
                </c:pt>
                <c:pt idx="285">
                  <c:v>4.4407794342000031</c:v>
                </c:pt>
                <c:pt idx="286">
                  <c:v>4.4407794342000031</c:v>
                </c:pt>
                <c:pt idx="287">
                  <c:v>4.3170714096000005</c:v>
                </c:pt>
                <c:pt idx="288">
                  <c:v>4.3170714096000005</c:v>
                </c:pt>
                <c:pt idx="289">
                  <c:v>4.4407794342000031</c:v>
                </c:pt>
                <c:pt idx="290">
                  <c:v>4.3170714096000005</c:v>
                </c:pt>
                <c:pt idx="291">
                  <c:v>4.3170714096000005</c:v>
                </c:pt>
                <c:pt idx="292">
                  <c:v>4.3170714096000005</c:v>
                </c:pt>
                <c:pt idx="293">
                  <c:v>4.3170714096000005</c:v>
                </c:pt>
                <c:pt idx="294">
                  <c:v>4.4407794342000031</c:v>
                </c:pt>
                <c:pt idx="295">
                  <c:v>4.3170714096000005</c:v>
                </c:pt>
                <c:pt idx="296">
                  <c:v>4.4098524280000007</c:v>
                </c:pt>
                <c:pt idx="297">
                  <c:v>4.4407794342000031</c:v>
                </c:pt>
                <c:pt idx="298">
                  <c:v>4.2880773413000028</c:v>
                </c:pt>
                <c:pt idx="299">
                  <c:v>4.3170714096000005</c:v>
                </c:pt>
                <c:pt idx="300">
                  <c:v>4.2880773413000028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85A-488A-98D3-726560A51FBF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Teoretski pravac</c:v>
                </c:pt>
              </c:strCache>
            </c:strRef>
          </c:tx>
          <c:spPr>
            <a:ln w="254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Sheet1!$A$2:$A$302</c:f>
              <c:numCache>
                <c:formatCode>General</c:formatCode>
                <c:ptCount val="301"/>
                <c:pt idx="0">
                  <c:v>6.5421081671876988E-4</c:v>
                </c:pt>
                <c:pt idx="1">
                  <c:v>5.2212417358561106E-4</c:v>
                </c:pt>
                <c:pt idx="2">
                  <c:v>1.8845370504994271E-3</c:v>
                </c:pt>
                <c:pt idx="3">
                  <c:v>7.6699652708859146E-4</c:v>
                </c:pt>
                <c:pt idx="4">
                  <c:v>7.5018615461954407E-4</c:v>
                </c:pt>
                <c:pt idx="5">
                  <c:v>5.9325575421022498E-4</c:v>
                </c:pt>
                <c:pt idx="6">
                  <c:v>5.638958100454911E-4</c:v>
                </c:pt>
                <c:pt idx="7">
                  <c:v>7.008726242909841E-4</c:v>
                </c:pt>
                <c:pt idx="8">
                  <c:v>3.3908905606989735E-3</c:v>
                </c:pt>
                <c:pt idx="9">
                  <c:v>2.2123116650659769E-3</c:v>
                </c:pt>
                <c:pt idx="10">
                  <c:v>2.9487306164840978E-3</c:v>
                </c:pt>
                <c:pt idx="11">
                  <c:v>2.1007177565493976E-3</c:v>
                </c:pt>
                <c:pt idx="12">
                  <c:v>1.5348326996924629E-3</c:v>
                </c:pt>
                <c:pt idx="13">
                  <c:v>1.0775114787973277E-3</c:v>
                </c:pt>
                <c:pt idx="14">
                  <c:v>2.3860487999599893E-3</c:v>
                </c:pt>
                <c:pt idx="15">
                  <c:v>7.829254172997931E-4</c:v>
                </c:pt>
                <c:pt idx="16">
                  <c:v>8.0009667726646235E-4</c:v>
                </c:pt>
                <c:pt idx="17">
                  <c:v>5.7848264987280169E-4</c:v>
                </c:pt>
                <c:pt idx="18">
                  <c:v>2.1570394892492877E-3</c:v>
                </c:pt>
                <c:pt idx="19">
                  <c:v>1.0575695341716272E-3</c:v>
                </c:pt>
                <c:pt idx="20">
                  <c:v>6.082151230674428E-4</c:v>
                </c:pt>
                <c:pt idx="21">
                  <c:v>1.858134055513396E-3</c:v>
                </c:pt>
                <c:pt idx="22">
                  <c:v>2.7552247047424316E-3</c:v>
                </c:pt>
                <c:pt idx="23">
                  <c:v>9.6183648565590263E-4</c:v>
                </c:pt>
                <c:pt idx="24">
                  <c:v>5.5038981372519842E-4</c:v>
                </c:pt>
                <c:pt idx="25">
                  <c:v>7.829254172997931E-4</c:v>
                </c:pt>
                <c:pt idx="26">
                  <c:v>2.8236572688984624E-4</c:v>
                </c:pt>
                <c:pt idx="27">
                  <c:v>7.3356204665994164E-4</c:v>
                </c:pt>
                <c:pt idx="28">
                  <c:v>2.1836967789562165E-3</c:v>
                </c:pt>
                <c:pt idx="29">
                  <c:v>5.9671947383312159E-5</c:v>
                </c:pt>
                <c:pt idx="30">
                  <c:v>1.430194970444936E-4</c:v>
                </c:pt>
                <c:pt idx="31">
                  <c:v>9.6183648565590263E-4</c:v>
                </c:pt>
                <c:pt idx="32">
                  <c:v>1.1004885891517998E-6</c:v>
                </c:pt>
                <c:pt idx="33">
                  <c:v>1.650514604988931E-5</c:v>
                </c:pt>
                <c:pt idx="34">
                  <c:v>4.5390661398347936E-4</c:v>
                </c:pt>
                <c:pt idx="35">
                  <c:v>2.9141119739602411E-4</c:v>
                </c:pt>
                <c:pt idx="36">
                  <c:v>6.3676598074332994E-4</c:v>
                </c:pt>
                <c:pt idx="37">
                  <c:v>5.9139892982982244E-4</c:v>
                </c:pt>
                <c:pt idx="38">
                  <c:v>1.5703299141078131E-4</c:v>
                </c:pt>
                <c:pt idx="39">
                  <c:v>4.5390661398347936E-4</c:v>
                </c:pt>
                <c:pt idx="40">
                  <c:v>1.7784335796035967E-3</c:v>
                </c:pt>
                <c:pt idx="41">
                  <c:v>7.1508256951179864E-4</c:v>
                </c:pt>
                <c:pt idx="42">
                  <c:v>2.2105177777094398E-3</c:v>
                </c:pt>
                <c:pt idx="43">
                  <c:v>2.5644203560688146E-3</c:v>
                </c:pt>
                <c:pt idx="44">
                  <c:v>3.9353912143265633E-3</c:v>
                </c:pt>
                <c:pt idx="45">
                  <c:v>1.6536156181276539E-3</c:v>
                </c:pt>
                <c:pt idx="46">
                  <c:v>5.6445864174771319E-3</c:v>
                </c:pt>
                <c:pt idx="47">
                  <c:v>4.0123417420541638E-3</c:v>
                </c:pt>
                <c:pt idx="48">
                  <c:v>5.8265883126362907E-3</c:v>
                </c:pt>
                <c:pt idx="49">
                  <c:v>5.9201396652564684E-3</c:v>
                </c:pt>
                <c:pt idx="50">
                  <c:v>4.1660154238375505E-3</c:v>
                </c:pt>
                <c:pt idx="51">
                  <c:v>9.3920101789984386E-3</c:v>
                </c:pt>
                <c:pt idx="52">
                  <c:v>6.5402127802291106E-3</c:v>
                </c:pt>
                <c:pt idx="53">
                  <c:v>9.5665687695096722E-3</c:v>
                </c:pt>
                <c:pt idx="54">
                  <c:v>7.4522817158151023E-3</c:v>
                </c:pt>
                <c:pt idx="55">
                  <c:v>1.0600489622402594E-2</c:v>
                </c:pt>
                <c:pt idx="56">
                  <c:v>9.9243075965211435E-3</c:v>
                </c:pt>
                <c:pt idx="57">
                  <c:v>7.501760046577168E-3</c:v>
                </c:pt>
                <c:pt idx="58">
                  <c:v>1.4301949704449361E-2</c:v>
                </c:pt>
                <c:pt idx="59">
                  <c:v>1.3939315977018543E-2</c:v>
                </c:pt>
                <c:pt idx="60">
                  <c:v>1.4882540563197684E-2</c:v>
                </c:pt>
                <c:pt idx="61">
                  <c:v>1.905361168620319E-2</c:v>
                </c:pt>
                <c:pt idx="62">
                  <c:v>2.0067210789425069E-2</c:v>
                </c:pt>
                <c:pt idx="63">
                  <c:v>2.2173207617113298E-2</c:v>
                </c:pt>
                <c:pt idx="64">
                  <c:v>1.4957092935234695E-2</c:v>
                </c:pt>
                <c:pt idx="65">
                  <c:v>2.3364626395174632E-2</c:v>
                </c:pt>
                <c:pt idx="66">
                  <c:v>2.2808207722818098E-2</c:v>
                </c:pt>
                <c:pt idx="67">
                  <c:v>2.3271424288290914E-2</c:v>
                </c:pt>
                <c:pt idx="68">
                  <c:v>2.4105102056656814E-2</c:v>
                </c:pt>
                <c:pt idx="69">
                  <c:v>2.1373934941925545E-2</c:v>
                </c:pt>
                <c:pt idx="70">
                  <c:v>3.0073156813051199E-2</c:v>
                </c:pt>
                <c:pt idx="71">
                  <c:v>1.5631676433293856E-2</c:v>
                </c:pt>
                <c:pt idx="72">
                  <c:v>2.3827542099901997E-2</c:v>
                </c:pt>
                <c:pt idx="73">
                  <c:v>2.8210938034887362E-2</c:v>
                </c:pt>
                <c:pt idx="74">
                  <c:v>2.9861839721044132E-2</c:v>
                </c:pt>
                <c:pt idx="75">
                  <c:v>3.4187409619392858E-2</c:v>
                </c:pt>
                <c:pt idx="76">
                  <c:v>2.5730732886736718E-2</c:v>
                </c:pt>
                <c:pt idx="77">
                  <c:v>3.4300355764536848E-2</c:v>
                </c:pt>
                <c:pt idx="78">
                  <c:v>3.2860413193521426E-2</c:v>
                </c:pt>
                <c:pt idx="79">
                  <c:v>3.692753125511393E-2</c:v>
                </c:pt>
                <c:pt idx="80">
                  <c:v>4.1108032746718828E-2</c:v>
                </c:pt>
                <c:pt idx="81">
                  <c:v>3.9644044954793588E-2</c:v>
                </c:pt>
                <c:pt idx="82">
                  <c:v>4.9460359150571613E-2</c:v>
                </c:pt>
                <c:pt idx="83">
                  <c:v>5.1085407903756472E-2</c:v>
                </c:pt>
                <c:pt idx="84">
                  <c:v>5.040653959424396E-2</c:v>
                </c:pt>
                <c:pt idx="85">
                  <c:v>5.1638706645334841E-2</c:v>
                </c:pt>
                <c:pt idx="86">
                  <c:v>5.150010256328133E-2</c:v>
                </c:pt>
                <c:pt idx="87">
                  <c:v>5.1638706645334841E-2</c:v>
                </c:pt>
                <c:pt idx="88">
                  <c:v>5.1638706645334841E-2</c:v>
                </c:pt>
                <c:pt idx="89">
                  <c:v>5.3439871408103093E-2</c:v>
                </c:pt>
                <c:pt idx="90">
                  <c:v>5.5838362095461815E-2</c:v>
                </c:pt>
                <c:pt idx="91">
                  <c:v>5.9325575421022514E-2</c:v>
                </c:pt>
                <c:pt idx="92">
                  <c:v>6.2155246632794689E-2</c:v>
                </c:pt>
                <c:pt idx="93">
                  <c:v>6.397535653363981E-2</c:v>
                </c:pt>
                <c:pt idx="94">
                  <c:v>6.5518688643127238E-2</c:v>
                </c:pt>
                <c:pt idx="95">
                  <c:v>6.8490713965623493E-2</c:v>
                </c:pt>
                <c:pt idx="96">
                  <c:v>7.0724945180675236E-2</c:v>
                </c:pt>
                <c:pt idx="97">
                  <c:v>7.4476288864491411E-2</c:v>
                </c:pt>
                <c:pt idx="98">
                  <c:v>7.5468563954936535E-2</c:v>
                </c:pt>
                <c:pt idx="99">
                  <c:v>7.6805335993603396E-2</c:v>
                </c:pt>
                <c:pt idx="100">
                  <c:v>7.865587249412255E-2</c:v>
                </c:pt>
                <c:pt idx="101">
                  <c:v>7.9503329834736583E-2</c:v>
                </c:pt>
                <c:pt idx="102">
                  <c:v>8.1396779569278058E-2</c:v>
                </c:pt>
                <c:pt idx="103">
                  <c:v>8.4528091611218534E-2</c:v>
                </c:pt>
                <c:pt idx="104">
                  <c:v>8.6480112804547191E-2</c:v>
                </c:pt>
                <c:pt idx="105">
                  <c:v>8.6480112804547191E-2</c:v>
                </c:pt>
                <c:pt idx="106">
                  <c:v>8.7729801088885187E-2</c:v>
                </c:pt>
                <c:pt idx="107">
                  <c:v>9.0428059047422113E-2</c:v>
                </c:pt>
                <c:pt idx="108">
                  <c:v>9.1532654187346574E-2</c:v>
                </c:pt>
                <c:pt idx="109">
                  <c:v>9.2632344240040035E-2</c:v>
                </c:pt>
                <c:pt idx="110">
                  <c:v>9.299261146221223E-2</c:v>
                </c:pt>
                <c:pt idx="111">
                  <c:v>9.4475844889693267E-2</c:v>
                </c:pt>
                <c:pt idx="112">
                  <c:v>9.7096769968892729E-2</c:v>
                </c:pt>
                <c:pt idx="113">
                  <c:v>9.8995957523741698E-2</c:v>
                </c:pt>
                <c:pt idx="114">
                  <c:v>0.10128955036628612</c:v>
                </c:pt>
                <c:pt idx="115">
                  <c:v>0.10303310446032718</c:v>
                </c:pt>
                <c:pt idx="116">
                  <c:v>0.10439674952039164</c:v>
                </c:pt>
                <c:pt idx="117">
                  <c:v>0.10813967710405734</c:v>
                </c:pt>
                <c:pt idx="118">
                  <c:v>0.1101307865610268</c:v>
                </c:pt>
                <c:pt idx="119">
                  <c:v>0.11114586995952991</c:v>
                </c:pt>
                <c:pt idx="120">
                  <c:v>0.11295911135683202</c:v>
                </c:pt>
                <c:pt idx="121">
                  <c:v>0.11336975476270779</c:v>
                </c:pt>
                <c:pt idx="122">
                  <c:v>0.11419327674931057</c:v>
                </c:pt>
                <c:pt idx="123">
                  <c:v>0.11707296689548789</c:v>
                </c:pt>
                <c:pt idx="124">
                  <c:v>0.1191443185234136</c:v>
                </c:pt>
                <c:pt idx="125">
                  <c:v>0.12103468179702759</c:v>
                </c:pt>
                <c:pt idx="126">
                  <c:v>0.12292654864751348</c:v>
                </c:pt>
                <c:pt idx="127">
                  <c:v>0.12463099883443082</c:v>
                </c:pt>
                <c:pt idx="128">
                  <c:v>0.12484656508638761</c:v>
                </c:pt>
                <c:pt idx="129">
                  <c:v>0.12656422913992474</c:v>
                </c:pt>
                <c:pt idx="130">
                  <c:v>0.13068209555061661</c:v>
                </c:pt>
                <c:pt idx="131">
                  <c:v>0.13199544046065068</c:v>
                </c:pt>
                <c:pt idx="132">
                  <c:v>0.1346558277875046</c:v>
                </c:pt>
                <c:pt idx="133">
                  <c:v>0.13598894147437507</c:v>
                </c:pt>
                <c:pt idx="134">
                  <c:v>0.13687662758483601</c:v>
                </c:pt>
                <c:pt idx="135">
                  <c:v>0.13710253151665625</c:v>
                </c:pt>
                <c:pt idx="136">
                  <c:v>0.13710253151665625</c:v>
                </c:pt>
                <c:pt idx="137">
                  <c:v>0.13710253151665625</c:v>
                </c:pt>
                <c:pt idx="138">
                  <c:v>0.13732862171299112</c:v>
                </c:pt>
                <c:pt idx="139">
                  <c:v>0.13778136089994708</c:v>
                </c:pt>
                <c:pt idx="140">
                  <c:v>0.14025617019817105</c:v>
                </c:pt>
                <c:pt idx="141">
                  <c:v>0.14207640342616584</c:v>
                </c:pt>
                <c:pt idx="142">
                  <c:v>0.14713889722776538</c:v>
                </c:pt>
                <c:pt idx="143">
                  <c:v>0.15181401395243807</c:v>
                </c:pt>
                <c:pt idx="144">
                  <c:v>0.15370752407792387</c:v>
                </c:pt>
                <c:pt idx="145">
                  <c:v>0.156803842764769</c:v>
                </c:pt>
                <c:pt idx="146">
                  <c:v>0.16113849269481606</c:v>
                </c:pt>
                <c:pt idx="147">
                  <c:v>0.16259650910805881</c:v>
                </c:pt>
                <c:pt idx="148">
                  <c:v>0.1660292651651962</c:v>
                </c:pt>
                <c:pt idx="149">
                  <c:v>0.17025256565803126</c:v>
                </c:pt>
                <c:pt idx="150">
                  <c:v>0.17200419679304835</c:v>
                </c:pt>
                <c:pt idx="151">
                  <c:v>0.17300235376716422</c:v>
                </c:pt>
                <c:pt idx="152">
                  <c:v>0.17451297171680669</c:v>
                </c:pt>
                <c:pt idx="153">
                  <c:v>0.1760301562173629</c:v>
                </c:pt>
                <c:pt idx="154">
                  <c:v>0.1783262996471332</c:v>
                </c:pt>
                <c:pt idx="155">
                  <c:v>0.18166018562600253</c:v>
                </c:pt>
                <c:pt idx="156">
                  <c:v>0.1858134055513396</c:v>
                </c:pt>
                <c:pt idx="157">
                  <c:v>0.19079590892908962</c:v>
                </c:pt>
                <c:pt idx="158">
                  <c:v>0.19370622794625086</c:v>
                </c:pt>
                <c:pt idx="159">
                  <c:v>0.19584433321128739</c:v>
                </c:pt>
                <c:pt idx="160">
                  <c:v>0.19745137578836819</c:v>
                </c:pt>
                <c:pt idx="161">
                  <c:v>0.19745137578836819</c:v>
                </c:pt>
                <c:pt idx="162">
                  <c:v>0.19745137578836819</c:v>
                </c:pt>
                <c:pt idx="163">
                  <c:v>0.19745137578836819</c:v>
                </c:pt>
                <c:pt idx="164">
                  <c:v>0.19745137578836819</c:v>
                </c:pt>
                <c:pt idx="165">
                  <c:v>0.19772268169655266</c:v>
                </c:pt>
                <c:pt idx="166">
                  <c:v>0.19988277927018697</c:v>
                </c:pt>
                <c:pt idx="167">
                  <c:v>0.20150627278743155</c:v>
                </c:pt>
                <c:pt idx="168">
                  <c:v>0.20150627278743155</c:v>
                </c:pt>
                <c:pt idx="169">
                  <c:v>0.20205461223674975</c:v>
                </c:pt>
                <c:pt idx="170">
                  <c:v>0.20313633285732305</c:v>
                </c:pt>
                <c:pt idx="171">
                  <c:v>0.20477295947806234</c:v>
                </c:pt>
                <c:pt idx="172">
                  <c:v>0.20532572270870816</c:v>
                </c:pt>
                <c:pt idx="173">
                  <c:v>0.20504924796112797</c:v>
                </c:pt>
                <c:pt idx="174">
                  <c:v>0.20643348434508391</c:v>
                </c:pt>
                <c:pt idx="175">
                  <c:v>0.2086230993885623</c:v>
                </c:pt>
                <c:pt idx="176">
                  <c:v>0.21001932655066566</c:v>
                </c:pt>
                <c:pt idx="177">
                  <c:v>0.21001932655066566</c:v>
                </c:pt>
                <c:pt idx="178">
                  <c:v>0.21168339444554329</c:v>
                </c:pt>
                <c:pt idx="179">
                  <c:v>0.21250909812764862</c:v>
                </c:pt>
                <c:pt idx="180">
                  <c:v>0.21363604500906097</c:v>
                </c:pt>
                <c:pt idx="181">
                  <c:v>0.21531435195391407</c:v>
                </c:pt>
                <c:pt idx="182">
                  <c:v>0.21812018385346035</c:v>
                </c:pt>
                <c:pt idx="183">
                  <c:v>0.22124910938156347</c:v>
                </c:pt>
                <c:pt idx="184">
                  <c:v>0.22353376844007911</c:v>
                </c:pt>
                <c:pt idx="185">
                  <c:v>0.22525043787052457</c:v>
                </c:pt>
                <c:pt idx="186">
                  <c:v>0.22755561076298714</c:v>
                </c:pt>
                <c:pt idx="187">
                  <c:v>0.22870347638665214</c:v>
                </c:pt>
                <c:pt idx="188">
                  <c:v>0.2304398454723342</c:v>
                </c:pt>
                <c:pt idx="189">
                  <c:v>0.23365560955457912</c:v>
                </c:pt>
                <c:pt idx="190">
                  <c:v>0.23541064147154131</c:v>
                </c:pt>
                <c:pt idx="191">
                  <c:v>0.23687508983152913</c:v>
                </c:pt>
                <c:pt idx="192">
                  <c:v>0.23834407911666444</c:v>
                </c:pt>
                <c:pt idx="193">
                  <c:v>0.24189568503058234</c:v>
                </c:pt>
                <c:pt idx="194">
                  <c:v>0.24398272544159028</c:v>
                </c:pt>
                <c:pt idx="195">
                  <c:v>0.24607873056096322</c:v>
                </c:pt>
                <c:pt idx="196">
                  <c:v>0.24729131255311287</c:v>
                </c:pt>
                <c:pt idx="197">
                  <c:v>0.24909673411452657</c:v>
                </c:pt>
                <c:pt idx="198">
                  <c:v>0.25213313201653226</c:v>
                </c:pt>
                <c:pt idx="199">
                  <c:v>0.25455239811025004</c:v>
                </c:pt>
                <c:pt idx="200">
                  <c:v>0.25762176701418549</c:v>
                </c:pt>
                <c:pt idx="201">
                  <c:v>0.25884302012813853</c:v>
                </c:pt>
                <c:pt idx="202">
                  <c:v>0.26008661516202158</c:v>
                </c:pt>
                <c:pt idx="203">
                  <c:v>0.26256319870291184</c:v>
                </c:pt>
                <c:pt idx="204">
                  <c:v>0.26348270475813074</c:v>
                </c:pt>
                <c:pt idx="205">
                  <c:v>0.26379609480525906</c:v>
                </c:pt>
                <c:pt idx="206">
                  <c:v>0.26442343369100607</c:v>
                </c:pt>
                <c:pt idx="207">
                  <c:v>0.26692053106679742</c:v>
                </c:pt>
                <c:pt idx="208">
                  <c:v>0.26940956340667688</c:v>
                </c:pt>
                <c:pt idx="209">
                  <c:v>0.27067825758394615</c:v>
                </c:pt>
                <c:pt idx="210">
                  <c:v>0.27414258547613485</c:v>
                </c:pt>
                <c:pt idx="211">
                  <c:v>0.27700619684735511</c:v>
                </c:pt>
                <c:pt idx="212">
                  <c:v>0.27827250924024549</c:v>
                </c:pt>
                <c:pt idx="213">
                  <c:v>0.2798846868243014</c:v>
                </c:pt>
                <c:pt idx="214">
                  <c:v>0.28148128185407961</c:v>
                </c:pt>
                <c:pt idx="215">
                  <c:v>0.28243330925809412</c:v>
                </c:pt>
                <c:pt idx="216">
                  <c:v>0.28468809468907841</c:v>
                </c:pt>
                <c:pt idx="217">
                  <c:v>0.28599222569031252</c:v>
                </c:pt>
                <c:pt idx="218">
                  <c:v>0.28727889039184773</c:v>
                </c:pt>
                <c:pt idx="219">
                  <c:v>0.28955289744765289</c:v>
                </c:pt>
                <c:pt idx="220">
                  <c:v>0.29150623922734825</c:v>
                </c:pt>
                <c:pt idx="221">
                  <c:v>0.29445891414053549</c:v>
                </c:pt>
                <c:pt idx="222">
                  <c:v>0.29742646765944869</c:v>
                </c:pt>
                <c:pt idx="223">
                  <c:v>0.299072265625</c:v>
                </c:pt>
                <c:pt idx="224">
                  <c:v>0.29974021017496671</c:v>
                </c:pt>
                <c:pt idx="225">
                  <c:v>0.30172755978164451</c:v>
                </c:pt>
                <c:pt idx="226">
                  <c:v>0.30338519864061897</c:v>
                </c:pt>
                <c:pt idx="227">
                  <c:v>0.30473142542222659</c:v>
                </c:pt>
                <c:pt idx="228">
                  <c:v>0.30605952815647181</c:v>
                </c:pt>
                <c:pt idx="229">
                  <c:v>0.30707335426994259</c:v>
                </c:pt>
                <c:pt idx="230">
                  <c:v>0.30772900790886637</c:v>
                </c:pt>
                <c:pt idx="231">
                  <c:v>0.30739051871939976</c:v>
                </c:pt>
                <c:pt idx="232">
                  <c:v>0.3084065450824543</c:v>
                </c:pt>
                <c:pt idx="233">
                  <c:v>0.31042237278613571</c:v>
                </c:pt>
                <c:pt idx="234">
                  <c:v>0.31346910545859763</c:v>
                </c:pt>
                <c:pt idx="235">
                  <c:v>0.31346910545859763</c:v>
                </c:pt>
                <c:pt idx="236">
                  <c:v>0.31447372784873501</c:v>
                </c:pt>
                <c:pt idx="237">
                  <c:v>0.31754022929803349</c:v>
                </c:pt>
                <c:pt idx="238">
                  <c:v>0.32096730465093981</c:v>
                </c:pt>
                <c:pt idx="239">
                  <c:v>0.32233029050988893</c:v>
                </c:pt>
                <c:pt idx="240">
                  <c:v>0.32369616419641684</c:v>
                </c:pt>
                <c:pt idx="241">
                  <c:v>0.32543476881995703</c:v>
                </c:pt>
                <c:pt idx="242">
                  <c:v>0.32818251383987879</c:v>
                </c:pt>
                <c:pt idx="243">
                  <c:v>0.32888219320769624</c:v>
                </c:pt>
                <c:pt idx="244">
                  <c:v>0.33028378711636447</c:v>
                </c:pt>
                <c:pt idx="245">
                  <c:v>0.332721743325057</c:v>
                </c:pt>
                <c:pt idx="246">
                  <c:v>0.34008940019653799</c:v>
                </c:pt>
                <c:pt idx="247">
                  <c:v>0.34397126037276821</c:v>
                </c:pt>
                <c:pt idx="248">
                  <c:v>0.34504599498146199</c:v>
                </c:pt>
                <c:pt idx="249">
                  <c:v>0.34504599498146199</c:v>
                </c:pt>
                <c:pt idx="250">
                  <c:v>0.34504599498146199</c:v>
                </c:pt>
                <c:pt idx="251">
                  <c:v>0.34538219333604292</c:v>
                </c:pt>
                <c:pt idx="252">
                  <c:v>0.34538219333604292</c:v>
                </c:pt>
                <c:pt idx="253">
                  <c:v>0.34574098535761938</c:v>
                </c:pt>
                <c:pt idx="254">
                  <c:v>0.34574098535761938</c:v>
                </c:pt>
                <c:pt idx="255">
                  <c:v>0.34574098535761938</c:v>
                </c:pt>
                <c:pt idx="256">
                  <c:v>0.34574098535761938</c:v>
                </c:pt>
                <c:pt idx="257">
                  <c:v>0.34609996364488715</c:v>
                </c:pt>
                <c:pt idx="258">
                  <c:v>0.34609996364488715</c:v>
                </c:pt>
                <c:pt idx="259">
                  <c:v>0.34574098535761938</c:v>
                </c:pt>
                <c:pt idx="260">
                  <c:v>0.34538219333604292</c:v>
                </c:pt>
                <c:pt idx="261">
                  <c:v>0.34574098535761938</c:v>
                </c:pt>
                <c:pt idx="262">
                  <c:v>0.34538219333604292</c:v>
                </c:pt>
                <c:pt idx="263">
                  <c:v>0.34538219333604292</c:v>
                </c:pt>
                <c:pt idx="264">
                  <c:v>0.34538219333604292</c:v>
                </c:pt>
                <c:pt idx="265">
                  <c:v>0.34504599498146199</c:v>
                </c:pt>
                <c:pt idx="266">
                  <c:v>0.34574098535761938</c:v>
                </c:pt>
                <c:pt idx="267">
                  <c:v>0.34538219333604292</c:v>
                </c:pt>
                <c:pt idx="268">
                  <c:v>0.34504599498146199</c:v>
                </c:pt>
                <c:pt idx="269">
                  <c:v>0.34504599498146199</c:v>
                </c:pt>
                <c:pt idx="270">
                  <c:v>0.34504599498146199</c:v>
                </c:pt>
                <c:pt idx="271">
                  <c:v>0.34504599498146199</c:v>
                </c:pt>
                <c:pt idx="272">
                  <c:v>0.34538219333604292</c:v>
                </c:pt>
                <c:pt idx="273">
                  <c:v>0.34574098535761938</c:v>
                </c:pt>
                <c:pt idx="274">
                  <c:v>0.34538219333604292</c:v>
                </c:pt>
                <c:pt idx="275">
                  <c:v>0.34538219333604292</c:v>
                </c:pt>
                <c:pt idx="276">
                  <c:v>0.34574098535761938</c:v>
                </c:pt>
                <c:pt idx="277">
                  <c:v>0.34574098535761938</c:v>
                </c:pt>
                <c:pt idx="278">
                  <c:v>0.34574098535761938</c:v>
                </c:pt>
                <c:pt idx="279">
                  <c:v>0.34574098535761938</c:v>
                </c:pt>
                <c:pt idx="280">
                  <c:v>0.34574098535761938</c:v>
                </c:pt>
                <c:pt idx="281">
                  <c:v>0.34574098535761938</c:v>
                </c:pt>
                <c:pt idx="282">
                  <c:v>0.34574098535761938</c:v>
                </c:pt>
                <c:pt idx="283">
                  <c:v>0.34538219333604292</c:v>
                </c:pt>
                <c:pt idx="284">
                  <c:v>0.34538219333604292</c:v>
                </c:pt>
                <c:pt idx="285">
                  <c:v>0.34538219333604292</c:v>
                </c:pt>
                <c:pt idx="286">
                  <c:v>0.34538219333604292</c:v>
                </c:pt>
                <c:pt idx="287">
                  <c:v>0.34538219333604292</c:v>
                </c:pt>
                <c:pt idx="288">
                  <c:v>0.34504599498146199</c:v>
                </c:pt>
                <c:pt idx="289">
                  <c:v>0.34504599498146199</c:v>
                </c:pt>
                <c:pt idx="290">
                  <c:v>0.34504599498146199</c:v>
                </c:pt>
                <c:pt idx="291">
                  <c:v>0.34504599498146199</c:v>
                </c:pt>
                <c:pt idx="292">
                  <c:v>0.34504599498146199</c:v>
                </c:pt>
                <c:pt idx="293">
                  <c:v>0.34504599498146199</c:v>
                </c:pt>
                <c:pt idx="294">
                  <c:v>0.34468756384738281</c:v>
                </c:pt>
                <c:pt idx="295">
                  <c:v>0.34468756384738281</c:v>
                </c:pt>
                <c:pt idx="296">
                  <c:v>0.34432931897781821</c:v>
                </c:pt>
                <c:pt idx="297">
                  <c:v>0.34432931897781821</c:v>
                </c:pt>
                <c:pt idx="298">
                  <c:v>0.34397126037276821</c:v>
                </c:pt>
                <c:pt idx="299">
                  <c:v>0.34397126037276821</c:v>
                </c:pt>
                <c:pt idx="300">
                  <c:v>0.34325570195504029</c:v>
                </c:pt>
              </c:numCache>
            </c:numRef>
          </c:xVal>
          <c:yVal>
            <c:numRef>
              <c:f>Sheet1!$D$2:$D$302</c:f>
              <c:numCache>
                <c:formatCode>General</c:formatCode>
                <c:ptCount val="301"/>
                <c:pt idx="0">
                  <c:v>8.3542721294986907E-3</c:v>
                </c:pt>
                <c:pt idx="1">
                  <c:v>6.6675256966882528E-3</c:v>
                </c:pt>
                <c:pt idx="2">
                  <c:v>2.4065538134877683E-2</c:v>
                </c:pt>
                <c:pt idx="3">
                  <c:v>9.7945456509213134E-3</c:v>
                </c:pt>
                <c:pt idx="4">
                  <c:v>9.5798771944915779E-3</c:v>
                </c:pt>
                <c:pt idx="5">
                  <c:v>7.5758759812645723E-3</c:v>
                </c:pt>
                <c:pt idx="6">
                  <c:v>7.2009494942809208E-3</c:v>
                </c:pt>
                <c:pt idx="7">
                  <c:v>8.9501434121958667E-3</c:v>
                </c:pt>
                <c:pt idx="8">
                  <c:v>4.3301672460125888E-2</c:v>
                </c:pt>
                <c:pt idx="9">
                  <c:v>2.8251219962892524E-2</c:v>
                </c:pt>
                <c:pt idx="10">
                  <c:v>3.7655289972501928E-2</c:v>
                </c:pt>
                <c:pt idx="11">
                  <c:v>2.6826165751135805E-2</c:v>
                </c:pt>
                <c:pt idx="12">
                  <c:v>1.959981357507275E-2</c:v>
                </c:pt>
                <c:pt idx="13">
                  <c:v>1.3759821584241874E-2</c:v>
                </c:pt>
                <c:pt idx="14">
                  <c:v>3.0469843175489061E-2</c:v>
                </c:pt>
                <c:pt idx="15">
                  <c:v>9.9979575789183577E-3</c:v>
                </c:pt>
                <c:pt idx="16">
                  <c:v>1.0217234568692724E-2</c:v>
                </c:pt>
                <c:pt idx="17">
                  <c:v>7.3872234388756772E-3</c:v>
                </c:pt>
                <c:pt idx="18">
                  <c:v>2.7545394277713402E-2</c:v>
                </c:pt>
                <c:pt idx="19">
                  <c:v>1.3505162951371679E-2</c:v>
                </c:pt>
                <c:pt idx="20">
                  <c:v>7.7669071215712444E-3</c:v>
                </c:pt>
                <c:pt idx="21">
                  <c:v>2.3728371888906065E-2</c:v>
                </c:pt>
                <c:pt idx="22">
                  <c:v>3.5184219479560852E-2</c:v>
                </c:pt>
                <c:pt idx="23">
                  <c:v>1.2282651921825876E-2</c:v>
                </c:pt>
                <c:pt idx="24">
                  <c:v>7.0284779212707836E-3</c:v>
                </c:pt>
                <c:pt idx="25">
                  <c:v>9.9979575789183577E-3</c:v>
                </c:pt>
                <c:pt idx="26">
                  <c:v>3.6058103323833362E-3</c:v>
                </c:pt>
                <c:pt idx="27">
                  <c:v>9.3675873358474541E-3</c:v>
                </c:pt>
                <c:pt idx="28">
                  <c:v>2.7885807867270886E-2</c:v>
                </c:pt>
                <c:pt idx="29">
                  <c:v>7.6201076808489628E-4</c:v>
                </c:pt>
                <c:pt idx="30">
                  <c:v>1.8263589772581832E-3</c:v>
                </c:pt>
                <c:pt idx="31">
                  <c:v>1.2282651921825876E-2</c:v>
                </c:pt>
                <c:pt idx="32">
                  <c:v>1.4053239283468483E-5</c:v>
                </c:pt>
                <c:pt idx="33">
                  <c:v>2.1077071505708648E-4</c:v>
                </c:pt>
                <c:pt idx="34">
                  <c:v>5.7963874605690309E-3</c:v>
                </c:pt>
                <c:pt idx="35">
                  <c:v>3.7213209907472275E-3</c:v>
                </c:pt>
                <c:pt idx="36">
                  <c:v>8.1315015740923233E-3</c:v>
                </c:pt>
                <c:pt idx="37">
                  <c:v>7.5521643339268325E-3</c:v>
                </c:pt>
                <c:pt idx="38">
                  <c:v>2.0053113003156773E-3</c:v>
                </c:pt>
                <c:pt idx="39">
                  <c:v>5.7963874605690309E-3</c:v>
                </c:pt>
                <c:pt idx="40">
                  <c:v>2.271059681153793E-2</c:v>
                </c:pt>
                <c:pt idx="41">
                  <c:v>9.1316044126656688E-3</c:v>
                </c:pt>
                <c:pt idx="42">
                  <c:v>2.8228312021349546E-2</c:v>
                </c:pt>
                <c:pt idx="43">
                  <c:v>3.2747647946998762E-2</c:v>
                </c:pt>
                <c:pt idx="44">
                  <c:v>5.025494580695021E-2</c:v>
                </c:pt>
                <c:pt idx="45">
                  <c:v>2.111667144349014E-2</c:v>
                </c:pt>
                <c:pt idx="46">
                  <c:v>7.2081368551182967E-2</c:v>
                </c:pt>
                <c:pt idx="47">
                  <c:v>5.1237604046031671E-2</c:v>
                </c:pt>
                <c:pt idx="48">
                  <c:v>7.440553275236543E-2</c:v>
                </c:pt>
                <c:pt idx="49">
                  <c:v>7.5600183525325104E-2</c:v>
                </c:pt>
                <c:pt idx="50">
                  <c:v>5.3200016962405519E-2</c:v>
                </c:pt>
                <c:pt idx="51">
                  <c:v>0.11993596998581006</c:v>
                </c:pt>
                <c:pt idx="52">
                  <c:v>8.3518517203525738E-2</c:v>
                </c:pt>
                <c:pt idx="53">
                  <c:v>0.1221650831866385</c:v>
                </c:pt>
                <c:pt idx="54">
                  <c:v>9.5165637510958856E-2</c:v>
                </c:pt>
                <c:pt idx="55">
                  <c:v>0.13536825247808112</c:v>
                </c:pt>
                <c:pt idx="56">
                  <c:v>0.12673340800757499</c:v>
                </c:pt>
                <c:pt idx="57">
                  <c:v>9.5797475794790435E-2</c:v>
                </c:pt>
                <c:pt idx="58">
                  <c:v>0.18263589772581834</c:v>
                </c:pt>
                <c:pt idx="59">
                  <c:v>0.1780050650265268</c:v>
                </c:pt>
                <c:pt idx="60">
                  <c:v>0.19005004299203443</c:v>
                </c:pt>
                <c:pt idx="61">
                  <c:v>0.24331462123281472</c:v>
                </c:pt>
                <c:pt idx="62">
                  <c:v>0.25625828178095811</c:v>
                </c:pt>
                <c:pt idx="63">
                  <c:v>0.28315186127053682</c:v>
                </c:pt>
                <c:pt idx="64">
                  <c:v>0.19100207678294706</c:v>
                </c:pt>
                <c:pt idx="65">
                  <c:v>0.29836627906638002</c:v>
                </c:pt>
                <c:pt idx="66">
                  <c:v>0.29126081262038711</c:v>
                </c:pt>
                <c:pt idx="67">
                  <c:v>0.29717608816147495</c:v>
                </c:pt>
                <c:pt idx="68">
                  <c:v>0.30782215326350754</c:v>
                </c:pt>
                <c:pt idx="69">
                  <c:v>0.27294514920838919</c:v>
                </c:pt>
                <c:pt idx="70">
                  <c:v>0.38403421250266379</c:v>
                </c:pt>
                <c:pt idx="71">
                  <c:v>0.19961650805316253</c:v>
                </c:pt>
                <c:pt idx="72">
                  <c:v>0.30427771261574849</c:v>
                </c:pt>
                <c:pt idx="73">
                  <c:v>0.36025367870551162</c:v>
                </c:pt>
                <c:pt idx="74">
                  <c:v>0.38133569323773353</c:v>
                </c:pt>
                <c:pt idx="75">
                  <c:v>0.43657322083964678</c:v>
                </c:pt>
                <c:pt idx="76">
                  <c:v>0.32858145896362789</c:v>
                </c:pt>
                <c:pt idx="77">
                  <c:v>0.43801554311313556</c:v>
                </c:pt>
                <c:pt idx="78">
                  <c:v>0.41962747648126858</c:v>
                </c:pt>
                <c:pt idx="79">
                  <c:v>0.47156457412780489</c:v>
                </c:pt>
                <c:pt idx="80">
                  <c:v>0.5249495781755994</c:v>
                </c:pt>
                <c:pt idx="81">
                  <c:v>0.50625445407271408</c:v>
                </c:pt>
                <c:pt idx="82">
                  <c:v>0.63160878635279949</c:v>
                </c:pt>
                <c:pt idx="83">
                  <c:v>0.65236065893097017</c:v>
                </c:pt>
                <c:pt idx="84">
                  <c:v>0.64369151061849539</c:v>
                </c:pt>
                <c:pt idx="85">
                  <c:v>0.65942628386092594</c:v>
                </c:pt>
                <c:pt idx="86">
                  <c:v>0.65765630973310252</c:v>
                </c:pt>
                <c:pt idx="87">
                  <c:v>0.65942628386092594</c:v>
                </c:pt>
                <c:pt idx="88">
                  <c:v>0.65942628386092594</c:v>
                </c:pt>
                <c:pt idx="89">
                  <c:v>0.68242715788147645</c:v>
                </c:pt>
                <c:pt idx="90">
                  <c:v>0.7130558839590474</c:v>
                </c:pt>
                <c:pt idx="91">
                  <c:v>0.75758759812645748</c:v>
                </c:pt>
                <c:pt idx="92">
                  <c:v>0.7937224995007881</c:v>
                </c:pt>
                <c:pt idx="93">
                  <c:v>0.81696530293458036</c:v>
                </c:pt>
                <c:pt idx="94">
                  <c:v>0.83667365397273474</c:v>
                </c:pt>
                <c:pt idx="95">
                  <c:v>0.87462641734101199</c:v>
                </c:pt>
                <c:pt idx="96">
                  <c:v>0.90315754995722275</c:v>
                </c:pt>
                <c:pt idx="97">
                  <c:v>0.95106220879955528</c:v>
                </c:pt>
                <c:pt idx="98">
                  <c:v>0.9637335617045395</c:v>
                </c:pt>
                <c:pt idx="99">
                  <c:v>0.98080414063831534</c:v>
                </c:pt>
                <c:pt idx="100">
                  <c:v>1.004435491749945</c:v>
                </c:pt>
                <c:pt idx="101">
                  <c:v>1.0152575219895861</c:v>
                </c:pt>
                <c:pt idx="102">
                  <c:v>1.0394368750996807</c:v>
                </c:pt>
                <c:pt idx="103">
                  <c:v>1.0794237298752607</c:v>
                </c:pt>
                <c:pt idx="104">
                  <c:v>1.1043510405140675</c:v>
                </c:pt>
                <c:pt idx="105">
                  <c:v>1.1043510405140675</c:v>
                </c:pt>
                <c:pt idx="106">
                  <c:v>1.1203095599050639</c:v>
                </c:pt>
                <c:pt idx="107">
                  <c:v>1.1547663140355804</c:v>
                </c:pt>
                <c:pt idx="108">
                  <c:v>1.1688719939724157</c:v>
                </c:pt>
                <c:pt idx="109">
                  <c:v>1.1829150359453111</c:v>
                </c:pt>
                <c:pt idx="110">
                  <c:v>1.1875156483724501</c:v>
                </c:pt>
                <c:pt idx="111">
                  <c:v>1.2064565392413831</c:v>
                </c:pt>
                <c:pt idx="112">
                  <c:v>1.23992575250276</c:v>
                </c:pt>
                <c:pt idx="113">
                  <c:v>1.2641783775781814</c:v>
                </c:pt>
                <c:pt idx="114">
                  <c:v>1.2934675581774737</c:v>
                </c:pt>
                <c:pt idx="115">
                  <c:v>1.3157327439583781</c:v>
                </c:pt>
                <c:pt idx="116">
                  <c:v>1.3331464913754012</c:v>
                </c:pt>
                <c:pt idx="117">
                  <c:v>1.3809436766188121</c:v>
                </c:pt>
                <c:pt idx="118">
                  <c:v>1.4063701443843122</c:v>
                </c:pt>
                <c:pt idx="119">
                  <c:v>1.4193327593831968</c:v>
                </c:pt>
                <c:pt idx="120">
                  <c:v>1.4424878520267448</c:v>
                </c:pt>
                <c:pt idx="121">
                  <c:v>1.4477317683197783</c:v>
                </c:pt>
                <c:pt idx="122">
                  <c:v>1.4582481440886959</c:v>
                </c:pt>
                <c:pt idx="123">
                  <c:v>1.4950217872553804</c:v>
                </c:pt>
                <c:pt idx="124">
                  <c:v>1.5214729475439916</c:v>
                </c:pt>
                <c:pt idx="125">
                  <c:v>1.5456128865480423</c:v>
                </c:pt>
                <c:pt idx="126">
                  <c:v>1.5697720262287471</c:v>
                </c:pt>
                <c:pt idx="127">
                  <c:v>1.5915378551156816</c:v>
                </c:pt>
                <c:pt idx="128">
                  <c:v>1.5942906361531697</c:v>
                </c:pt>
                <c:pt idx="129">
                  <c:v>1.616225206116839</c:v>
                </c:pt>
                <c:pt idx="130">
                  <c:v>1.668810360181374</c:v>
                </c:pt>
                <c:pt idx="131">
                  <c:v>1.685581774682509</c:v>
                </c:pt>
                <c:pt idx="132">
                  <c:v>1.7195549208464336</c:v>
                </c:pt>
                <c:pt idx="133">
                  <c:v>1.7365787826277697</c:v>
                </c:pt>
                <c:pt idx="134">
                  <c:v>1.7479145342583557</c:v>
                </c:pt>
                <c:pt idx="135">
                  <c:v>1.7507993274677003</c:v>
                </c:pt>
                <c:pt idx="136">
                  <c:v>1.7507993274677003</c:v>
                </c:pt>
                <c:pt idx="137">
                  <c:v>1.7507993274677003</c:v>
                </c:pt>
                <c:pt idx="138">
                  <c:v>1.7536864992748966</c:v>
                </c:pt>
                <c:pt idx="139">
                  <c:v>1.7594679786923242</c:v>
                </c:pt>
                <c:pt idx="140">
                  <c:v>1.7910712934306443</c:v>
                </c:pt>
                <c:pt idx="141">
                  <c:v>1.8143156717521378</c:v>
                </c:pt>
                <c:pt idx="142">
                  <c:v>1.8789637175985638</c:v>
                </c:pt>
                <c:pt idx="143">
                  <c:v>1.9386649581726341</c:v>
                </c:pt>
                <c:pt idx="144">
                  <c:v>1.9628450824750878</c:v>
                </c:pt>
                <c:pt idx="145">
                  <c:v>2.0023850721061001</c:v>
                </c:pt>
                <c:pt idx="146">
                  <c:v>2.0577385517128008</c:v>
                </c:pt>
                <c:pt idx="147">
                  <c:v>2.0763574213099107</c:v>
                </c:pt>
                <c:pt idx="148">
                  <c:v>2.1201937161595552</c:v>
                </c:pt>
                <c:pt idx="149">
                  <c:v>2.174125263453059</c:v>
                </c:pt>
                <c:pt idx="150">
                  <c:v>2.1964935930472271</c:v>
                </c:pt>
                <c:pt idx="151">
                  <c:v>2.2092400576066868</c:v>
                </c:pt>
                <c:pt idx="152">
                  <c:v>2.2285306488236212</c:v>
                </c:pt>
                <c:pt idx="153">
                  <c:v>2.247905094895724</c:v>
                </c:pt>
                <c:pt idx="154">
                  <c:v>2.2772268464938907</c:v>
                </c:pt>
                <c:pt idx="155">
                  <c:v>2.3198005704440523</c:v>
                </c:pt>
                <c:pt idx="156">
                  <c:v>2.3728371888906068</c:v>
                </c:pt>
                <c:pt idx="157">
                  <c:v>2.4364637570244745</c:v>
                </c:pt>
                <c:pt idx="158">
                  <c:v>2.4736285308736234</c:v>
                </c:pt>
                <c:pt idx="159">
                  <c:v>2.5009321351081399</c:v>
                </c:pt>
                <c:pt idx="160">
                  <c:v>2.5214540688174618</c:v>
                </c:pt>
                <c:pt idx="161">
                  <c:v>2.5214540688174618</c:v>
                </c:pt>
                <c:pt idx="162">
                  <c:v>2.5214540688174618</c:v>
                </c:pt>
                <c:pt idx="163">
                  <c:v>2.5214540688174618</c:v>
                </c:pt>
                <c:pt idx="164">
                  <c:v>2.5214540688174618</c:v>
                </c:pt>
                <c:pt idx="165">
                  <c:v>2.5249186452649774</c:v>
                </c:pt>
                <c:pt idx="166">
                  <c:v>2.5525030912802875</c:v>
                </c:pt>
                <c:pt idx="167">
                  <c:v>2.573235103495501</c:v>
                </c:pt>
                <c:pt idx="168">
                  <c:v>2.573235103495501</c:v>
                </c:pt>
                <c:pt idx="169">
                  <c:v>2.5802373982632942</c:v>
                </c:pt>
                <c:pt idx="170">
                  <c:v>2.594050970588015</c:v>
                </c:pt>
                <c:pt idx="171">
                  <c:v>2.614950692534856</c:v>
                </c:pt>
                <c:pt idx="172">
                  <c:v>2.6220094789902033</c:v>
                </c:pt>
                <c:pt idx="173">
                  <c:v>2.6184788964636043</c:v>
                </c:pt>
                <c:pt idx="174">
                  <c:v>2.6361555950867213</c:v>
                </c:pt>
                <c:pt idx="175">
                  <c:v>2.6641169791919403</c:v>
                </c:pt>
                <c:pt idx="176">
                  <c:v>2.6819468000520001</c:v>
                </c:pt>
                <c:pt idx="177">
                  <c:v>2.6819468000520001</c:v>
                </c:pt>
                <c:pt idx="178">
                  <c:v>2.7031969470695878</c:v>
                </c:pt>
                <c:pt idx="179">
                  <c:v>2.7137411830900726</c:v>
                </c:pt>
                <c:pt idx="180">
                  <c:v>2.7281322947657083</c:v>
                </c:pt>
                <c:pt idx="181">
                  <c:v>2.7495642744514828</c:v>
                </c:pt>
                <c:pt idx="182">
                  <c:v>2.7853947478086885</c:v>
                </c:pt>
                <c:pt idx="183">
                  <c:v>2.8253511268025653</c:v>
                </c:pt>
                <c:pt idx="184">
                  <c:v>2.8545262229798101</c:v>
                </c:pt>
                <c:pt idx="185">
                  <c:v>2.8764480916065986</c:v>
                </c:pt>
                <c:pt idx="186">
                  <c:v>2.9058851494433457</c:v>
                </c:pt>
                <c:pt idx="187">
                  <c:v>2.9205433934575478</c:v>
                </c:pt>
                <c:pt idx="188">
                  <c:v>2.9427168266817079</c:v>
                </c:pt>
                <c:pt idx="189">
                  <c:v>2.9837821340119755</c:v>
                </c:pt>
                <c:pt idx="190">
                  <c:v>3.0061938915915825</c:v>
                </c:pt>
                <c:pt idx="191">
                  <c:v>3.0248948971486271</c:v>
                </c:pt>
                <c:pt idx="192">
                  <c:v>3.0436538903198049</c:v>
                </c:pt>
                <c:pt idx="193">
                  <c:v>3.0890078978405362</c:v>
                </c:pt>
                <c:pt idx="194">
                  <c:v>3.1156594038891079</c:v>
                </c:pt>
                <c:pt idx="195">
                  <c:v>3.1424253892635003</c:v>
                </c:pt>
                <c:pt idx="196">
                  <c:v>3.1579100613032511</c:v>
                </c:pt>
                <c:pt idx="197">
                  <c:v>3.1809652946425042</c:v>
                </c:pt>
                <c:pt idx="198">
                  <c:v>3.2197400958511166</c:v>
                </c:pt>
                <c:pt idx="199">
                  <c:v>3.2506341238678931</c:v>
                </c:pt>
                <c:pt idx="200">
                  <c:v>3.2898299647711484</c:v>
                </c:pt>
                <c:pt idx="201">
                  <c:v>3.3054253670363289</c:v>
                </c:pt>
                <c:pt idx="202">
                  <c:v>3.3213060756190154</c:v>
                </c:pt>
                <c:pt idx="203">
                  <c:v>3.3529320474361839</c:v>
                </c:pt>
                <c:pt idx="204">
                  <c:v>3.3646741397613296</c:v>
                </c:pt>
                <c:pt idx="205">
                  <c:v>3.3686761306631583</c:v>
                </c:pt>
                <c:pt idx="206">
                  <c:v>3.3766872482341475</c:v>
                </c:pt>
                <c:pt idx="207">
                  <c:v>3.4085751817230028</c:v>
                </c:pt>
                <c:pt idx="208">
                  <c:v>3.4403601247032638</c:v>
                </c:pt>
                <c:pt idx="209">
                  <c:v>3.456561349346992</c:v>
                </c:pt>
                <c:pt idx="210">
                  <c:v>3.500800816530242</c:v>
                </c:pt>
                <c:pt idx="211">
                  <c:v>3.5373691337407247</c:v>
                </c:pt>
                <c:pt idx="212">
                  <c:v>3.5535399429979346</c:v>
                </c:pt>
                <c:pt idx="213">
                  <c:v>3.5741274507463285</c:v>
                </c:pt>
                <c:pt idx="214">
                  <c:v>3.5945159692765967</c:v>
                </c:pt>
                <c:pt idx="215">
                  <c:v>3.6066733592258617</c:v>
                </c:pt>
                <c:pt idx="216">
                  <c:v>3.6354669691795309</c:v>
                </c:pt>
                <c:pt idx="217">
                  <c:v>3.6521207220652907</c:v>
                </c:pt>
                <c:pt idx="218">
                  <c:v>3.6685514303038955</c:v>
                </c:pt>
                <c:pt idx="219">
                  <c:v>3.6975905004065273</c:v>
                </c:pt>
                <c:pt idx="220">
                  <c:v>3.7225346749332369</c:v>
                </c:pt>
                <c:pt idx="221">
                  <c:v>3.7602403335746382</c:v>
                </c:pt>
                <c:pt idx="222">
                  <c:v>3.7981359920111597</c:v>
                </c:pt>
                <c:pt idx="223">
                  <c:v>3.81915283203125</c:v>
                </c:pt>
                <c:pt idx="224">
                  <c:v>3.8276824839343249</c:v>
                </c:pt>
                <c:pt idx="225">
                  <c:v>3.8530609384116001</c:v>
                </c:pt>
                <c:pt idx="226">
                  <c:v>3.8742289866407043</c:v>
                </c:pt>
                <c:pt idx="227">
                  <c:v>3.8914203026418335</c:v>
                </c:pt>
                <c:pt idx="228">
                  <c:v>3.908380174558145</c:v>
                </c:pt>
                <c:pt idx="229">
                  <c:v>3.9213267340271667</c:v>
                </c:pt>
                <c:pt idx="230">
                  <c:v>3.9296994309962234</c:v>
                </c:pt>
                <c:pt idx="231">
                  <c:v>3.9253769240467347</c:v>
                </c:pt>
                <c:pt idx="232">
                  <c:v>3.9383515807029412</c:v>
                </c:pt>
                <c:pt idx="233">
                  <c:v>3.9640937004789532</c:v>
                </c:pt>
                <c:pt idx="234">
                  <c:v>4.0030004767062914</c:v>
                </c:pt>
                <c:pt idx="235">
                  <c:v>4.0030004767062914</c:v>
                </c:pt>
                <c:pt idx="236">
                  <c:v>4.0158295046283463</c:v>
                </c:pt>
                <c:pt idx="237">
                  <c:v>4.0549887281358874</c:v>
                </c:pt>
                <c:pt idx="238">
                  <c:v>4.0987524803925011</c:v>
                </c:pt>
                <c:pt idx="239">
                  <c:v>4.1161578098112814</c:v>
                </c:pt>
                <c:pt idx="240">
                  <c:v>4.1336000167882432</c:v>
                </c:pt>
                <c:pt idx="241">
                  <c:v>4.1558019978308511</c:v>
                </c:pt>
                <c:pt idx="242">
                  <c:v>4.1908907017352517</c:v>
                </c:pt>
                <c:pt idx="243">
                  <c:v>4.199825607262281</c:v>
                </c:pt>
                <c:pt idx="244">
                  <c:v>4.2177239614759738</c:v>
                </c:pt>
                <c:pt idx="245">
                  <c:v>4.2488566622609776</c:v>
                </c:pt>
                <c:pt idx="246">
                  <c:v>4.3429416405097898</c:v>
                </c:pt>
                <c:pt idx="247">
                  <c:v>4.3925129949602502</c:v>
                </c:pt>
                <c:pt idx="248">
                  <c:v>4.4062373559132695</c:v>
                </c:pt>
                <c:pt idx="249">
                  <c:v>4.4062373559132695</c:v>
                </c:pt>
                <c:pt idx="250">
                  <c:v>4.4062373559132695</c:v>
                </c:pt>
                <c:pt idx="251">
                  <c:v>4.4105306089012677</c:v>
                </c:pt>
                <c:pt idx="252">
                  <c:v>4.4105306089012677</c:v>
                </c:pt>
                <c:pt idx="253">
                  <c:v>4.4151123830167993</c:v>
                </c:pt>
                <c:pt idx="254">
                  <c:v>4.4151123830167993</c:v>
                </c:pt>
                <c:pt idx="255">
                  <c:v>4.4151123830167993</c:v>
                </c:pt>
                <c:pt idx="256">
                  <c:v>4.4151123830167993</c:v>
                </c:pt>
                <c:pt idx="257">
                  <c:v>4.4196965357452092</c:v>
                </c:pt>
                <c:pt idx="258">
                  <c:v>4.4196965357452092</c:v>
                </c:pt>
                <c:pt idx="259">
                  <c:v>4.4151123830167993</c:v>
                </c:pt>
                <c:pt idx="260">
                  <c:v>4.4105306089012677</c:v>
                </c:pt>
                <c:pt idx="261">
                  <c:v>4.4151123830167993</c:v>
                </c:pt>
                <c:pt idx="262">
                  <c:v>4.4105306089012677</c:v>
                </c:pt>
                <c:pt idx="263">
                  <c:v>4.4105306089012677</c:v>
                </c:pt>
                <c:pt idx="264">
                  <c:v>4.4105306089012677</c:v>
                </c:pt>
                <c:pt idx="265">
                  <c:v>4.4062373559132695</c:v>
                </c:pt>
                <c:pt idx="266">
                  <c:v>4.4151123830167993</c:v>
                </c:pt>
                <c:pt idx="267">
                  <c:v>4.4105306089012677</c:v>
                </c:pt>
                <c:pt idx="268">
                  <c:v>4.4062373559132695</c:v>
                </c:pt>
                <c:pt idx="269">
                  <c:v>4.4062373559132695</c:v>
                </c:pt>
                <c:pt idx="270">
                  <c:v>4.4062373559132695</c:v>
                </c:pt>
                <c:pt idx="271">
                  <c:v>4.4062373559132695</c:v>
                </c:pt>
                <c:pt idx="272">
                  <c:v>4.4105306089012677</c:v>
                </c:pt>
                <c:pt idx="273">
                  <c:v>4.4151123830167993</c:v>
                </c:pt>
                <c:pt idx="274">
                  <c:v>4.4105306089012677</c:v>
                </c:pt>
                <c:pt idx="275">
                  <c:v>4.4105306089012677</c:v>
                </c:pt>
                <c:pt idx="276">
                  <c:v>4.4151123830167993</c:v>
                </c:pt>
                <c:pt idx="277">
                  <c:v>4.4151123830167993</c:v>
                </c:pt>
                <c:pt idx="278">
                  <c:v>4.4151123830167993</c:v>
                </c:pt>
                <c:pt idx="279">
                  <c:v>4.4151123830167993</c:v>
                </c:pt>
                <c:pt idx="280">
                  <c:v>4.4151123830167993</c:v>
                </c:pt>
                <c:pt idx="281">
                  <c:v>4.4151123830167993</c:v>
                </c:pt>
                <c:pt idx="282">
                  <c:v>4.4151123830167993</c:v>
                </c:pt>
                <c:pt idx="283">
                  <c:v>4.4105306089012677</c:v>
                </c:pt>
                <c:pt idx="284">
                  <c:v>4.4105306089012677</c:v>
                </c:pt>
                <c:pt idx="285">
                  <c:v>4.4105306089012677</c:v>
                </c:pt>
                <c:pt idx="286">
                  <c:v>4.4105306089012677</c:v>
                </c:pt>
                <c:pt idx="287">
                  <c:v>4.4105306089012677</c:v>
                </c:pt>
                <c:pt idx="288">
                  <c:v>4.4062373559132695</c:v>
                </c:pt>
                <c:pt idx="289">
                  <c:v>4.4062373559132695</c:v>
                </c:pt>
                <c:pt idx="290">
                  <c:v>4.4062373559132695</c:v>
                </c:pt>
                <c:pt idx="291">
                  <c:v>4.4062373559132695</c:v>
                </c:pt>
                <c:pt idx="292">
                  <c:v>4.4062373559132695</c:v>
                </c:pt>
                <c:pt idx="293">
                  <c:v>4.4062373559132695</c:v>
                </c:pt>
                <c:pt idx="294">
                  <c:v>4.4016601903310786</c:v>
                </c:pt>
                <c:pt idx="295">
                  <c:v>4.4016601903310786</c:v>
                </c:pt>
                <c:pt idx="296">
                  <c:v>4.3970854033467388</c:v>
                </c:pt>
                <c:pt idx="297">
                  <c:v>4.3970854033467388</c:v>
                </c:pt>
                <c:pt idx="298">
                  <c:v>4.3925129949602502</c:v>
                </c:pt>
                <c:pt idx="299">
                  <c:v>4.3925129949602502</c:v>
                </c:pt>
                <c:pt idx="300">
                  <c:v>4.383375313965864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B85A-488A-98D3-726560A51F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46389656"/>
        <c:axId val="646389984"/>
      </c:scatterChart>
      <c:valAx>
        <c:axId val="646389656"/>
        <c:scaling>
          <c:orientation val="minMax"/>
          <c:max val="0.35000000000000003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r-HR" b="1"/>
                  <a:t>I [A]</a:t>
                </a:r>
                <a:endParaRPr lang="en-US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r-Latn-R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646389984"/>
        <c:crosses val="autoZero"/>
        <c:crossBetween val="midCat"/>
      </c:valAx>
      <c:valAx>
        <c:axId val="646389984"/>
        <c:scaling>
          <c:orientation val="minMax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r-HR" b="1"/>
                  <a:t>F</a:t>
                </a:r>
                <a:r>
                  <a:rPr lang="hr-HR" b="1" baseline="0"/>
                  <a:t> [N]</a:t>
                </a:r>
                <a:endParaRPr lang="en-US" b="1"/>
              </a:p>
            </c:rich>
          </c:tx>
          <c:layout>
            <c:manualLayout>
              <c:xMode val="edge"/>
              <c:yMode val="edge"/>
              <c:x val="1.1354420113544193E-3"/>
              <c:y val="0.4545246705229595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r-Latn-R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6463896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6096361494385389"/>
          <c:y val="1.3599368726776515E-2"/>
          <c:w val="0.67748353992247323"/>
          <c:h val="5.268535157738439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8497269443160961E-2"/>
          <c:y val="5.7411878627262374E-2"/>
          <c:w val="0.89420923011773013"/>
          <c:h val="0.82367233333790435"/>
        </c:manualLayout>
      </c:layout>
      <c:scatterChart>
        <c:scatterStyle val="smoothMarker"/>
        <c:varyColors val="0"/>
        <c:ser>
          <c:idx val="0"/>
          <c:order val="0"/>
          <c:tx>
            <c:v>Teoretske vrijednosti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Sheet1!$HC$2:$HC$102</c:f>
              <c:numCache>
                <c:formatCode>General</c:formatCode>
                <c:ptCount val="101"/>
                <c:pt idx="0">
                  <c:v>10</c:v>
                </c:pt>
                <c:pt idx="1">
                  <c:v>10.100000000000001</c:v>
                </c:pt>
                <c:pt idx="2">
                  <c:v>10.200000000000001</c:v>
                </c:pt>
                <c:pt idx="3">
                  <c:v>10.3</c:v>
                </c:pt>
                <c:pt idx="4">
                  <c:v>10.4</c:v>
                </c:pt>
                <c:pt idx="5">
                  <c:v>10.500000000000002</c:v>
                </c:pt>
                <c:pt idx="6">
                  <c:v>10.600000000000001</c:v>
                </c:pt>
                <c:pt idx="7">
                  <c:v>10.700000000000001</c:v>
                </c:pt>
                <c:pt idx="8">
                  <c:v>10.8</c:v>
                </c:pt>
                <c:pt idx="9">
                  <c:v>10.900000000000002</c:v>
                </c:pt>
                <c:pt idx="10">
                  <c:v>11.000000000000002</c:v>
                </c:pt>
                <c:pt idx="11">
                  <c:v>11.100000000000001</c:v>
                </c:pt>
                <c:pt idx="12">
                  <c:v>11.200000000000001</c:v>
                </c:pt>
                <c:pt idx="13">
                  <c:v>11.300000000000002</c:v>
                </c:pt>
                <c:pt idx="14">
                  <c:v>11.400000000000002</c:v>
                </c:pt>
                <c:pt idx="15">
                  <c:v>11.500000000000002</c:v>
                </c:pt>
                <c:pt idx="16">
                  <c:v>11.600000000000001</c:v>
                </c:pt>
                <c:pt idx="17">
                  <c:v>11.700000000000003</c:v>
                </c:pt>
                <c:pt idx="18">
                  <c:v>11.800000000000002</c:v>
                </c:pt>
                <c:pt idx="19">
                  <c:v>11.900000000000002</c:v>
                </c:pt>
                <c:pt idx="20">
                  <c:v>12.000000000000002</c:v>
                </c:pt>
                <c:pt idx="21">
                  <c:v>12.100000000000003</c:v>
                </c:pt>
                <c:pt idx="22">
                  <c:v>12.200000000000003</c:v>
                </c:pt>
                <c:pt idx="23">
                  <c:v>12.300000000000002</c:v>
                </c:pt>
                <c:pt idx="24">
                  <c:v>12.400000000000002</c:v>
                </c:pt>
                <c:pt idx="25">
                  <c:v>12.500000000000004</c:v>
                </c:pt>
                <c:pt idx="26">
                  <c:v>12.600000000000003</c:v>
                </c:pt>
                <c:pt idx="27">
                  <c:v>12.700000000000003</c:v>
                </c:pt>
                <c:pt idx="28">
                  <c:v>12.800000000000002</c:v>
                </c:pt>
                <c:pt idx="29">
                  <c:v>12.900000000000004</c:v>
                </c:pt>
                <c:pt idx="30">
                  <c:v>13.000000000000004</c:v>
                </c:pt>
                <c:pt idx="31">
                  <c:v>13.100000000000003</c:v>
                </c:pt>
                <c:pt idx="32">
                  <c:v>13.200000000000003</c:v>
                </c:pt>
                <c:pt idx="33">
                  <c:v>13.300000000000004</c:v>
                </c:pt>
                <c:pt idx="34">
                  <c:v>13.400000000000004</c:v>
                </c:pt>
                <c:pt idx="35">
                  <c:v>13.500000000000004</c:v>
                </c:pt>
                <c:pt idx="36">
                  <c:v>13.600000000000003</c:v>
                </c:pt>
                <c:pt idx="37">
                  <c:v>13.700000000000005</c:v>
                </c:pt>
                <c:pt idx="38">
                  <c:v>13.800000000000004</c:v>
                </c:pt>
                <c:pt idx="39">
                  <c:v>13.900000000000004</c:v>
                </c:pt>
                <c:pt idx="40">
                  <c:v>14.000000000000004</c:v>
                </c:pt>
                <c:pt idx="41">
                  <c:v>14.100000000000005</c:v>
                </c:pt>
                <c:pt idx="42">
                  <c:v>14.200000000000005</c:v>
                </c:pt>
                <c:pt idx="43">
                  <c:v>14.300000000000004</c:v>
                </c:pt>
                <c:pt idx="44">
                  <c:v>14.400000000000004</c:v>
                </c:pt>
                <c:pt idx="45">
                  <c:v>14.500000000000005</c:v>
                </c:pt>
                <c:pt idx="46">
                  <c:v>14.600000000000005</c:v>
                </c:pt>
                <c:pt idx="47">
                  <c:v>14.700000000000005</c:v>
                </c:pt>
                <c:pt idx="48">
                  <c:v>14.800000000000004</c:v>
                </c:pt>
                <c:pt idx="49">
                  <c:v>14.900000000000006</c:v>
                </c:pt>
                <c:pt idx="50">
                  <c:v>15.000000000000005</c:v>
                </c:pt>
                <c:pt idx="51">
                  <c:v>15.100000000000005</c:v>
                </c:pt>
                <c:pt idx="52">
                  <c:v>15.200000000000005</c:v>
                </c:pt>
                <c:pt idx="53">
                  <c:v>15.300000000000006</c:v>
                </c:pt>
                <c:pt idx="54">
                  <c:v>15.400000000000006</c:v>
                </c:pt>
                <c:pt idx="55">
                  <c:v>15.500000000000005</c:v>
                </c:pt>
                <c:pt idx="56">
                  <c:v>15.600000000000005</c:v>
                </c:pt>
                <c:pt idx="57">
                  <c:v>15.700000000000006</c:v>
                </c:pt>
                <c:pt idx="58">
                  <c:v>15.800000000000006</c:v>
                </c:pt>
                <c:pt idx="59">
                  <c:v>15.900000000000006</c:v>
                </c:pt>
                <c:pt idx="60">
                  <c:v>16.000000000000007</c:v>
                </c:pt>
                <c:pt idx="61">
                  <c:v>16.100000000000005</c:v>
                </c:pt>
                <c:pt idx="62">
                  <c:v>16.200000000000006</c:v>
                </c:pt>
                <c:pt idx="63">
                  <c:v>16.300000000000008</c:v>
                </c:pt>
                <c:pt idx="64">
                  <c:v>16.400000000000006</c:v>
                </c:pt>
                <c:pt idx="65">
                  <c:v>16.500000000000007</c:v>
                </c:pt>
                <c:pt idx="66">
                  <c:v>16.600000000000005</c:v>
                </c:pt>
                <c:pt idx="67">
                  <c:v>16.700000000000006</c:v>
                </c:pt>
                <c:pt idx="68">
                  <c:v>16.800000000000008</c:v>
                </c:pt>
                <c:pt idx="69">
                  <c:v>16.900000000000006</c:v>
                </c:pt>
                <c:pt idx="70">
                  <c:v>17.000000000000007</c:v>
                </c:pt>
                <c:pt idx="71">
                  <c:v>17.100000000000009</c:v>
                </c:pt>
                <c:pt idx="72">
                  <c:v>17.200000000000006</c:v>
                </c:pt>
                <c:pt idx="73">
                  <c:v>17.300000000000008</c:v>
                </c:pt>
                <c:pt idx="74">
                  <c:v>17.400000000000006</c:v>
                </c:pt>
                <c:pt idx="75">
                  <c:v>17.500000000000007</c:v>
                </c:pt>
                <c:pt idx="76">
                  <c:v>17.600000000000009</c:v>
                </c:pt>
                <c:pt idx="77">
                  <c:v>17.700000000000006</c:v>
                </c:pt>
                <c:pt idx="78">
                  <c:v>17.800000000000008</c:v>
                </c:pt>
                <c:pt idx="79">
                  <c:v>17.900000000000009</c:v>
                </c:pt>
                <c:pt idx="80">
                  <c:v>18.000000000000007</c:v>
                </c:pt>
                <c:pt idx="81">
                  <c:v>18.100000000000009</c:v>
                </c:pt>
                <c:pt idx="82">
                  <c:v>18.200000000000006</c:v>
                </c:pt>
                <c:pt idx="83">
                  <c:v>18.300000000000008</c:v>
                </c:pt>
                <c:pt idx="84">
                  <c:v>18.400000000000009</c:v>
                </c:pt>
                <c:pt idx="85">
                  <c:v>18.500000000000007</c:v>
                </c:pt>
                <c:pt idx="86">
                  <c:v>18.600000000000009</c:v>
                </c:pt>
                <c:pt idx="87">
                  <c:v>18.70000000000001</c:v>
                </c:pt>
                <c:pt idx="88">
                  <c:v>18.800000000000008</c:v>
                </c:pt>
                <c:pt idx="89">
                  <c:v>18.900000000000009</c:v>
                </c:pt>
                <c:pt idx="90">
                  <c:v>19.000000000000007</c:v>
                </c:pt>
                <c:pt idx="91">
                  <c:v>19.100000000000009</c:v>
                </c:pt>
                <c:pt idx="92">
                  <c:v>19.20000000000001</c:v>
                </c:pt>
                <c:pt idx="93">
                  <c:v>19.300000000000008</c:v>
                </c:pt>
                <c:pt idx="94">
                  <c:v>19.400000000000009</c:v>
                </c:pt>
                <c:pt idx="95">
                  <c:v>19.500000000000011</c:v>
                </c:pt>
                <c:pt idx="96">
                  <c:v>19.600000000000009</c:v>
                </c:pt>
                <c:pt idx="97">
                  <c:v>19.70000000000001</c:v>
                </c:pt>
                <c:pt idx="98">
                  <c:v>19.800000000000008</c:v>
                </c:pt>
                <c:pt idx="99">
                  <c:v>19.900000000000009</c:v>
                </c:pt>
                <c:pt idx="100">
                  <c:v>20.000000000000011</c:v>
                </c:pt>
              </c:numCache>
            </c:numRef>
          </c:xVal>
          <c:yVal>
            <c:numRef>
              <c:f>Sheet1!$HB$2:$HB$102</c:f>
              <c:numCache>
                <c:formatCode>General</c:formatCode>
                <c:ptCount val="101"/>
                <c:pt idx="0">
                  <c:v>76.487951000559406</c:v>
                </c:pt>
                <c:pt idx="1">
                  <c:v>73.192373098535199</c:v>
                </c:pt>
                <c:pt idx="2">
                  <c:v>70.046134231647201</c:v>
                </c:pt>
                <c:pt idx="3">
                  <c:v>67.0445138181055</c:v>
                </c:pt>
                <c:pt idx="4">
                  <c:v>64.182507495221103</c:v>
                </c:pt>
                <c:pt idx="5">
                  <c:v>61.454915763505497</c:v>
                </c:pt>
                <c:pt idx="6">
                  <c:v>58.856422281938897</c:v>
                </c:pt>
                <c:pt idx="7">
                  <c:v>56.3816592718264</c:v>
                </c:pt>
                <c:pt idx="8">
                  <c:v>54.025262485025202</c:v>
                </c:pt>
                <c:pt idx="9">
                  <c:v>51.781919113532197</c:v>
                </c:pt>
                <c:pt idx="10">
                  <c:v>49.646402578799702</c:v>
                </c:pt>
                <c:pt idx="11">
                  <c:v>47.613604299105901</c:v>
                </c:pt>
                <c:pt idx="12">
                  <c:v>45.6785556080101</c:v>
                </c:pt>
                <c:pt idx="13">
                  <c:v>43.836446607572597</c:v>
                </c:pt>
                <c:pt idx="14">
                  <c:v>42.082637785217301</c:v>
                </c:pt>
                <c:pt idx="15">
                  <c:v>40.412668856969901</c:v>
                </c:pt>
                <c:pt idx="16">
                  <c:v>38.8222645030664</c:v>
                </c:pt>
                <c:pt idx="17">
                  <c:v>37.307335760363003</c:v>
                </c:pt>
                <c:pt idx="18">
                  <c:v>35.863981377797103</c:v>
                </c:pt>
                <c:pt idx="19">
                  <c:v>34.4884846951811</c:v>
                </c:pt>
                <c:pt idx="20">
                  <c:v>33.177311604296598</c:v>
                </c:pt>
                <c:pt idx="21">
                  <c:v>31.927105076075101</c:v>
                </c:pt>
                <c:pt idx="22">
                  <c:v>30.734680680206701</c:v>
                </c:pt>
                <c:pt idx="23">
                  <c:v>29.597020171249099</c:v>
                </c:pt>
                <c:pt idx="24">
                  <c:v>28.511265671088101</c:v>
                </c:pt>
                <c:pt idx="25">
                  <c:v>27.4747126050462</c:v>
                </c:pt>
                <c:pt idx="26">
                  <c:v>26.48480304457</c:v>
                </c:pt>
                <c:pt idx="27">
                  <c:v>25.539118940382799</c:v>
                </c:pt>
                <c:pt idx="28">
                  <c:v>24.6353752152766</c:v>
                </c:pt>
                <c:pt idx="29">
                  <c:v>23.771413301542001</c:v>
                </c:pt>
                <c:pt idx="30">
                  <c:v>22.945194305255001</c:v>
                </c:pt>
                <c:pt idx="31">
                  <c:v>22.154792854275701</c:v>
                </c:pt>
                <c:pt idx="32">
                  <c:v>21.3983907298487</c:v>
                </c:pt>
                <c:pt idx="33">
                  <c:v>20.674271024603001</c:v>
                </c:pt>
                <c:pt idx="34">
                  <c:v>19.9808128669839</c:v>
                </c:pt>
                <c:pt idx="35">
                  <c:v>19.316485323257201</c:v>
                </c:pt>
                <c:pt idx="36">
                  <c:v>18.679842636581</c:v>
                </c:pt>
                <c:pt idx="37">
                  <c:v>18.0695193170795</c:v>
                </c:pt>
                <c:pt idx="38">
                  <c:v>17.484225356186698</c:v>
                </c:pt>
                <c:pt idx="39">
                  <c:v>16.922741941259702</c:v>
                </c:pt>
                <c:pt idx="40">
                  <c:v>16.3839173540728</c:v>
                </c:pt>
                <c:pt idx="41">
                  <c:v>15.866662927461901</c:v>
                </c:pt>
                <c:pt idx="42">
                  <c:v>15.369949173072101</c:v>
                </c:pt>
                <c:pt idx="43">
                  <c:v>14.892802592705101</c:v>
                </c:pt>
                <c:pt idx="44">
                  <c:v>14.434302461137399</c:v>
                </c:pt>
                <c:pt idx="45">
                  <c:v>13.993577295329599</c:v>
                </c:pt>
                <c:pt idx="46">
                  <c:v>13.569802414185601</c:v>
                </c:pt>
                <c:pt idx="47">
                  <c:v>13.162196884975501</c:v>
                </c:pt>
                <c:pt idx="48">
                  <c:v>12.7700211807737</c:v>
                </c:pt>
                <c:pt idx="49">
                  <c:v>12.3925746282234</c:v>
                </c:pt>
                <c:pt idx="50">
                  <c:v>12.0291931271944</c:v>
                </c:pt>
                <c:pt idx="51">
                  <c:v>11.679247265486</c:v>
                </c:pt>
                <c:pt idx="52">
                  <c:v>11.342140067925101</c:v>
                </c:pt>
                <c:pt idx="53">
                  <c:v>11.0173052439879</c:v>
                </c:pt>
                <c:pt idx="54">
                  <c:v>10.7042053175931</c:v>
                </c:pt>
                <c:pt idx="55">
                  <c:v>10.402330109575299</c:v>
                </c:pt>
                <c:pt idx="56">
                  <c:v>10.111195260480001</c:v>
                </c:pt>
                <c:pt idx="57">
                  <c:v>9.8303405967378197</c:v>
                </c:pt>
                <c:pt idx="58">
                  <c:v>9.5593286726357292</c:v>
                </c:pt>
                <c:pt idx="59">
                  <c:v>9.2977439288217703</c:v>
                </c:pt>
                <c:pt idx="60">
                  <c:v>9.0451911119709401</c:v>
                </c:pt>
                <c:pt idx="61">
                  <c:v>8.8012941996186491</c:v>
                </c:pt>
                <c:pt idx="62">
                  <c:v>8.5656953841690093</c:v>
                </c:pt>
                <c:pt idx="63">
                  <c:v>8.3380541578751597</c:v>
                </c:pt>
                <c:pt idx="64">
                  <c:v>8.1180463118776807</c:v>
                </c:pt>
                <c:pt idx="65">
                  <c:v>7.9053628620259602</c:v>
                </c:pt>
                <c:pt idx="66">
                  <c:v>7.69970965492488</c:v>
                </c:pt>
                <c:pt idx="67">
                  <c:v>7.5008061702441804</c:v>
                </c:pt>
                <c:pt idx="68">
                  <c:v>7.3083849661597604</c:v>
                </c:pt>
                <c:pt idx="69">
                  <c:v>7.1221910338833201</c:v>
                </c:pt>
                <c:pt idx="70">
                  <c:v>6.9419810050658102</c:v>
                </c:pt>
                <c:pt idx="71">
                  <c:v>6.7675226885659798</c:v>
                </c:pt>
                <c:pt idx="72">
                  <c:v>6.5985944274817196</c:v>
                </c:pt>
                <c:pt idx="73">
                  <c:v>6.4349844551028497</c:v>
                </c:pt>
                <c:pt idx="74">
                  <c:v>6.27649062895639</c:v>
                </c:pt>
                <c:pt idx="75">
                  <c:v>6.1229196898767499</c:v>
                </c:pt>
                <c:pt idx="76">
                  <c:v>5.9740869441655802</c:v>
                </c:pt>
                <c:pt idx="77">
                  <c:v>5.8298158679077501</c:v>
                </c:pt>
                <c:pt idx="78">
                  <c:v>5.6899375519150102</c:v>
                </c:pt>
                <c:pt idx="79">
                  <c:v>5.5542903618665802</c:v>
                </c:pt>
                <c:pt idx="80">
                  <c:v>5.4227197981025004</c:v>
                </c:pt>
                <c:pt idx="81">
                  <c:v>5.2950778513119596</c:v>
                </c:pt>
                <c:pt idx="82">
                  <c:v>5.1712227844804497</c:v>
                </c:pt>
                <c:pt idx="83">
                  <c:v>5.0510188863765402</c:v>
                </c:pt>
                <c:pt idx="84">
                  <c:v>4.9343361938677903</c:v>
                </c:pt>
                <c:pt idx="85">
                  <c:v>4.8210500910617604</c:v>
                </c:pt>
                <c:pt idx="86">
                  <c:v>4.7110411311209104</c:v>
                </c:pt>
                <c:pt idx="87">
                  <c:v>4.6041947797884397</c:v>
                </c:pt>
                <c:pt idx="88">
                  <c:v>4.5004012953929502</c:v>
                </c:pt>
                <c:pt idx="89">
                  <c:v>4.3995552711141404</c:v>
                </c:pt>
                <c:pt idx="90">
                  <c:v>4.3015556348041599</c:v>
                </c:pt>
                <c:pt idx="91">
                  <c:v>4.20630534764478</c:v>
                </c:pt>
                <c:pt idx="92">
                  <c:v>4.1137112644152403</c:v>
                </c:pt>
                <c:pt idx="93">
                  <c:v>4.0236839471300296</c:v>
                </c:pt>
                <c:pt idx="94">
                  <c:v>3.9361374058183101</c:v>
                </c:pt>
                <c:pt idx="95">
                  <c:v>3.8509891812650698</c:v>
                </c:pt>
                <c:pt idx="96">
                  <c:v>3.7681598910583598</c:v>
                </c:pt>
                <c:pt idx="97">
                  <c:v>3.6875732826030698</c:v>
                </c:pt>
                <c:pt idx="98">
                  <c:v>3.6091560426914202</c:v>
                </c:pt>
                <c:pt idx="99">
                  <c:v>3.5328376575395901</c:v>
                </c:pt>
                <c:pt idx="100">
                  <c:v>3.4585503134968101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01D-49F9-83A6-197768F43697}"/>
            </c:ext>
          </c:extLst>
        </c:ser>
        <c:ser>
          <c:idx val="1"/>
          <c:order val="1"/>
          <c:tx>
            <c:v>Eksperimentalne vrijednosti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errBars>
            <c:errDir val="x"/>
            <c:errBarType val="both"/>
            <c:errValType val="fixedVal"/>
            <c:noEndCap val="0"/>
            <c:val val="0.2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percentage"/>
            <c:noEndCap val="0"/>
            <c:val val="5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Sheet1!$HJ$34:$HJ$37</c:f>
              <c:numCache>
                <c:formatCode>General</c:formatCode>
                <c:ptCount val="4"/>
                <c:pt idx="0">
                  <c:v>17.399999999999999</c:v>
                </c:pt>
                <c:pt idx="1">
                  <c:v>11.9</c:v>
                </c:pt>
                <c:pt idx="2">
                  <c:v>14.8</c:v>
                </c:pt>
                <c:pt idx="3">
                  <c:v>14.2</c:v>
                </c:pt>
              </c:numCache>
            </c:numRef>
          </c:xVal>
          <c:yVal>
            <c:numRef>
              <c:f>Sheet1!$HK$34:$HK$37</c:f>
              <c:numCache>
                <c:formatCode>General</c:formatCode>
                <c:ptCount val="4"/>
                <c:pt idx="0">
                  <c:v>6.7240000000000002</c:v>
                </c:pt>
                <c:pt idx="1">
                  <c:v>35.731000000000002</c:v>
                </c:pt>
                <c:pt idx="2">
                  <c:v>12.513999999999999</c:v>
                </c:pt>
                <c:pt idx="3">
                  <c:v>15.702999999999999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A01D-49F9-83A6-197768F436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31886496"/>
        <c:axId val="1449377040"/>
      </c:scatterChart>
      <c:valAx>
        <c:axId val="1431886496"/>
        <c:scaling>
          <c:orientation val="minMax"/>
          <c:max val="20"/>
          <c:min val="1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b="1"/>
                  <a:t>x [cm]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r-Latn-R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1449377040"/>
        <c:crosses val="autoZero"/>
        <c:crossBetween val="midCat"/>
      </c:valAx>
      <c:valAx>
        <c:axId val="1449377040"/>
        <c:scaling>
          <c:orientation val="minMax"/>
          <c:max val="8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b="1"/>
                  <a:t>F</a:t>
                </a:r>
                <a:r>
                  <a:rPr lang="en-GB" b="1" baseline="-25000"/>
                  <a:t>r</a:t>
                </a:r>
                <a:r>
                  <a:rPr lang="en-GB" b="1" baseline="0"/>
                  <a:t> [NA</a:t>
                </a:r>
                <a:r>
                  <a:rPr lang="en-GB" b="1" baseline="30000"/>
                  <a:t>-2</a:t>
                </a:r>
                <a:r>
                  <a:rPr lang="en-GB" b="1" baseline="0"/>
                  <a:t>]</a:t>
                </a:r>
                <a:endParaRPr lang="en-GB" b="1"/>
              </a:p>
            </c:rich>
          </c:tx>
          <c:layout>
            <c:manualLayout>
              <c:xMode val="edge"/>
              <c:yMode val="edge"/>
              <c:x val="1.4613191989586458E-3"/>
              <c:y val="0.3887039470684072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r-Latn-R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14318864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2243117656491615"/>
          <c:y val="8.5295047134386816E-3"/>
          <c:w val="0.55290949032830761"/>
          <c:h val="4.532058039542426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16T16:28:39.327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3E6B4D-B736-4E5C-BBC9-B96DA5CD30EC}" type="datetimeFigureOut">
              <a:rPr lang="hr-HR" smtClean="0"/>
              <a:t>19.11.2020.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37372A-2BA9-4258-B2D6-C98F1917E2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258022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Dobar dan.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Ja </a:t>
            </a:r>
            <a:r>
              <a:rPr lang="en-US" dirty="0" err="1"/>
              <a:t>sam</a:t>
            </a:r>
            <a:r>
              <a:rPr lang="en-US" dirty="0"/>
              <a:t> Nikola Sočec. </a:t>
            </a:r>
            <a:r>
              <a:rPr lang="en-US" dirty="0" err="1"/>
              <a:t>Moj</a:t>
            </a:r>
            <a:r>
              <a:rPr lang="en-US" dirty="0"/>
              <a:t> </a:t>
            </a:r>
            <a:r>
              <a:rPr lang="en-US" dirty="0" err="1"/>
              <a:t>kolega</a:t>
            </a:r>
            <a:r>
              <a:rPr lang="en-US" dirty="0"/>
              <a:t> je Davor </a:t>
            </a:r>
            <a:r>
              <a:rPr lang="en-US" dirty="0" err="1"/>
              <a:t>Dobrota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Dolazimo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XV. </a:t>
            </a:r>
            <a:r>
              <a:rPr lang="en-US" dirty="0" err="1"/>
              <a:t>gimnazije</a:t>
            </a:r>
            <a:r>
              <a:rPr lang="en-US" dirty="0"/>
              <a:t>, a mentor </a:t>
            </a:r>
            <a:r>
              <a:rPr lang="en-US" dirty="0" err="1"/>
              <a:t>nam</a:t>
            </a:r>
            <a:r>
              <a:rPr lang="en-US" dirty="0"/>
              <a:t> je </a:t>
            </a:r>
            <a:r>
              <a:rPr lang="en-US" dirty="0" err="1"/>
              <a:t>profesorica</a:t>
            </a:r>
            <a:r>
              <a:rPr lang="en-US" dirty="0"/>
              <a:t> Ines </a:t>
            </a:r>
            <a:r>
              <a:rPr lang="en-US" dirty="0" err="1"/>
              <a:t>Dukić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Prezentirat</a:t>
            </a:r>
            <a:r>
              <a:rPr lang="en-US" dirty="0"/>
              <a:t> </a:t>
            </a:r>
            <a:r>
              <a:rPr lang="en-US" dirty="0" err="1"/>
              <a:t>ćemo</a:t>
            </a:r>
            <a:r>
              <a:rPr lang="en-US" dirty="0"/>
              <a:t> </a:t>
            </a:r>
            <a:r>
              <a:rPr lang="en-US" dirty="0" err="1"/>
              <a:t>naš</a:t>
            </a:r>
            <a:r>
              <a:rPr lang="en-US" dirty="0"/>
              <a:t> </a:t>
            </a:r>
            <a:r>
              <a:rPr lang="en-US" dirty="0" err="1"/>
              <a:t>projekt</a:t>
            </a:r>
            <a:r>
              <a:rPr lang="en-US" dirty="0"/>
              <a:t>, </a:t>
            </a:r>
            <a:br>
              <a:rPr lang="en-US" dirty="0"/>
            </a:br>
            <a:endParaRPr lang="en-US" dirty="0"/>
          </a:p>
          <a:p>
            <a:r>
              <a:rPr lang="en-US" dirty="0"/>
              <a:t>“</a:t>
            </a:r>
            <a:r>
              <a:rPr lang="en-US" dirty="0" err="1"/>
              <a:t>Svojstva</a:t>
            </a:r>
            <a:r>
              <a:rPr lang="en-US" dirty="0"/>
              <a:t> i </a:t>
            </a:r>
            <a:r>
              <a:rPr lang="en-US" dirty="0" err="1"/>
              <a:t>primjena</a:t>
            </a:r>
            <a:r>
              <a:rPr lang="en-US" dirty="0"/>
              <a:t> </a:t>
            </a:r>
            <a:r>
              <a:rPr lang="en-US" dirty="0" err="1"/>
              <a:t>plazmenih</a:t>
            </a:r>
            <a:r>
              <a:rPr lang="en-US" dirty="0"/>
              <a:t> </a:t>
            </a:r>
            <a:r>
              <a:rPr lang="en-US" dirty="0" err="1"/>
              <a:t>sustava</a:t>
            </a:r>
            <a:r>
              <a:rPr lang="en-US" dirty="0"/>
              <a:t>”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7372A-2BA9-4258-B2D6-C98F1917E27D}" type="slidenum">
              <a:rPr lang="hr-HR" smtClean="0"/>
              <a:t>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60398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Plazma</a:t>
            </a:r>
            <a:r>
              <a:rPr lang="en-US" dirty="0"/>
              <a:t> se u </a:t>
            </a:r>
            <a:r>
              <a:rPr lang="en-US" dirty="0" err="1"/>
              <a:t>atmosferi</a:t>
            </a:r>
            <a:r>
              <a:rPr lang="en-US" dirty="0"/>
              <a:t> </a:t>
            </a:r>
            <a:r>
              <a:rPr lang="en-US" dirty="0" err="1"/>
              <a:t>ponaša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zanimljiv</a:t>
            </a:r>
            <a:r>
              <a:rPr lang="en-US" dirty="0"/>
              <a:t> </a:t>
            </a:r>
            <a:r>
              <a:rPr lang="en-US" dirty="0" err="1"/>
              <a:t>način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Na </a:t>
            </a:r>
            <a:r>
              <a:rPr lang="en-US" dirty="0" err="1"/>
              <a:t>slici</a:t>
            </a:r>
            <a:r>
              <a:rPr lang="en-US" dirty="0"/>
              <a:t> </a:t>
            </a:r>
            <a:r>
              <a:rPr lang="en-US" dirty="0" err="1"/>
              <a:t>desno</a:t>
            </a:r>
            <a:r>
              <a:rPr lang="en-US" dirty="0"/>
              <a:t> </a:t>
            </a:r>
            <a:r>
              <a:rPr lang="en-US" dirty="0" err="1"/>
              <a:t>možete</a:t>
            </a:r>
            <a:r>
              <a:rPr lang="en-US" dirty="0"/>
              <a:t> </a:t>
            </a:r>
            <a:r>
              <a:rPr lang="en-US" dirty="0" err="1"/>
              <a:t>vidjeti</a:t>
            </a:r>
            <a:r>
              <a:rPr lang="en-US" dirty="0"/>
              <a:t> plasma sprite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jedan</a:t>
            </a:r>
            <a:r>
              <a:rPr lang="en-US" dirty="0"/>
              <a:t> od </a:t>
            </a:r>
            <a:r>
              <a:rPr lang="en-US" dirty="0" err="1"/>
              <a:t>rijeđih</a:t>
            </a:r>
            <a:r>
              <a:rPr lang="en-US" dirty="0"/>
              <a:t> </a:t>
            </a:r>
            <a:r>
              <a:rPr lang="en-US" dirty="0" err="1"/>
              <a:t>oblika</a:t>
            </a:r>
            <a:r>
              <a:rPr lang="en-US" dirty="0"/>
              <a:t> </a:t>
            </a:r>
            <a:r>
              <a:rPr lang="en-US" dirty="0" err="1"/>
              <a:t>atmosferskog</a:t>
            </a:r>
            <a:r>
              <a:rPr lang="en-US" dirty="0"/>
              <a:t> </a:t>
            </a:r>
            <a:r>
              <a:rPr lang="en-US" dirty="0" err="1"/>
              <a:t>pražnjenja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u </a:t>
            </a:r>
            <a:r>
              <a:rPr lang="en-US" dirty="0" err="1"/>
              <a:t>višoj</a:t>
            </a:r>
            <a:r>
              <a:rPr lang="en-US" dirty="0"/>
              <a:t> </a:t>
            </a:r>
            <a:r>
              <a:rPr lang="en-US" dirty="0" err="1"/>
              <a:t>atmosferi</a:t>
            </a:r>
            <a:r>
              <a:rPr lang="en-US" dirty="0"/>
              <a:t> koji </a:t>
            </a:r>
            <a:r>
              <a:rPr lang="en-US" dirty="0" err="1"/>
              <a:t>nastaje</a:t>
            </a:r>
            <a:r>
              <a:rPr lang="en-US" dirty="0"/>
              <a:t> </a:t>
            </a:r>
            <a:r>
              <a:rPr lang="en-US" dirty="0" err="1"/>
              <a:t>uz</a:t>
            </a:r>
            <a:r>
              <a:rPr lang="en-US" dirty="0"/>
              <a:t> </a:t>
            </a:r>
            <a:r>
              <a:rPr lang="en-US" dirty="0" err="1"/>
              <a:t>pojavu</a:t>
            </a:r>
            <a:r>
              <a:rPr lang="en-US" dirty="0"/>
              <a:t> </a:t>
            </a:r>
            <a:r>
              <a:rPr lang="en-US" dirty="0" err="1"/>
              <a:t>kumulonimbusa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Zainteresirala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je </a:t>
            </a:r>
            <a:r>
              <a:rPr lang="en-US" dirty="0" err="1"/>
              <a:t>ideja</a:t>
            </a:r>
            <a:r>
              <a:rPr lang="en-US" dirty="0"/>
              <a:t> </a:t>
            </a:r>
            <a:r>
              <a:rPr lang="en-US" dirty="0" err="1"/>
              <a:t>motora</a:t>
            </a:r>
            <a:r>
              <a:rPr lang="en-US" dirty="0"/>
              <a:t> koji se </a:t>
            </a:r>
            <a:r>
              <a:rPr lang="en-US" dirty="0" err="1"/>
              <a:t>pogoni</a:t>
            </a:r>
            <a:r>
              <a:rPr lang="en-US" dirty="0"/>
              <a:t> </a:t>
            </a:r>
            <a:r>
              <a:rPr lang="en-US" dirty="0" err="1"/>
              <a:t>uz</a:t>
            </a:r>
            <a:r>
              <a:rPr lang="en-US" dirty="0"/>
              <a:t> </a:t>
            </a:r>
            <a:r>
              <a:rPr lang="en-US" dirty="0" err="1"/>
              <a:t>pomoć</a:t>
            </a:r>
            <a:r>
              <a:rPr lang="en-US" dirty="0"/>
              <a:t> </a:t>
            </a:r>
            <a:r>
              <a:rPr lang="en-US" dirty="0" err="1"/>
              <a:t>plazme</a:t>
            </a:r>
            <a:r>
              <a:rPr lang="en-US" dirty="0"/>
              <a:t>, </a:t>
            </a:r>
          </a:p>
          <a:p>
            <a:r>
              <a:rPr lang="en-US" dirty="0" err="1"/>
              <a:t>gdje</a:t>
            </a:r>
            <a:r>
              <a:rPr lang="en-US" dirty="0"/>
              <a:t> se </a:t>
            </a:r>
            <a:r>
              <a:rPr lang="en-US" dirty="0" err="1"/>
              <a:t>zavojnice</a:t>
            </a:r>
            <a:r>
              <a:rPr lang="en-US" dirty="0"/>
              <a:t> </a:t>
            </a:r>
            <a:r>
              <a:rPr lang="en-US" dirty="0" err="1"/>
              <a:t>koriste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bi </a:t>
            </a:r>
            <a:r>
              <a:rPr lang="en-US" dirty="0" err="1"/>
              <a:t>Lorentzovom</a:t>
            </a:r>
            <a:r>
              <a:rPr lang="en-US" dirty="0"/>
              <a:t> </a:t>
            </a:r>
            <a:r>
              <a:rPr lang="en-US" dirty="0" err="1"/>
              <a:t>silom</a:t>
            </a:r>
            <a:r>
              <a:rPr lang="en-US" dirty="0"/>
              <a:t> </a:t>
            </a:r>
            <a:r>
              <a:rPr lang="en-US" dirty="0" err="1"/>
              <a:t>potiskivale</a:t>
            </a:r>
            <a:r>
              <a:rPr lang="en-US" dirty="0"/>
              <a:t> </a:t>
            </a:r>
            <a:r>
              <a:rPr lang="en-US" dirty="0" err="1"/>
              <a:t>plazmu</a:t>
            </a:r>
            <a:r>
              <a:rPr lang="en-US" dirty="0"/>
              <a:t> </a:t>
            </a:r>
            <a:r>
              <a:rPr lang="en-US" dirty="0" err="1"/>
              <a:t>prema</a:t>
            </a:r>
            <a:r>
              <a:rPr lang="en-US" dirty="0"/>
              <a:t> </a:t>
            </a:r>
            <a:r>
              <a:rPr lang="en-US" dirty="0" err="1"/>
              <a:t>izlazu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motora</a:t>
            </a:r>
            <a:br>
              <a:rPr lang="en-US" dirty="0"/>
            </a:br>
            <a:r>
              <a:rPr lang="en-US" dirty="0"/>
              <a:t>i </a:t>
            </a:r>
            <a:r>
              <a:rPr lang="en-US" dirty="0" err="1"/>
              <a:t>tako</a:t>
            </a:r>
            <a:r>
              <a:rPr lang="en-US" dirty="0"/>
              <a:t> </a:t>
            </a:r>
            <a:r>
              <a:rPr lang="en-US" dirty="0" err="1"/>
              <a:t>stvarale</a:t>
            </a:r>
            <a:r>
              <a:rPr lang="en-US" dirty="0"/>
              <a:t> </a:t>
            </a:r>
            <a:r>
              <a:rPr lang="en-US" dirty="0" err="1"/>
              <a:t>potisak</a:t>
            </a:r>
            <a:r>
              <a:rPr lang="en-US" dirty="0"/>
              <a:t> </a:t>
            </a:r>
            <a:r>
              <a:rPr lang="en-US" dirty="0" err="1"/>
              <a:t>prema</a:t>
            </a:r>
            <a:r>
              <a:rPr lang="en-US" dirty="0"/>
              <a:t> </a:t>
            </a:r>
            <a:r>
              <a:rPr lang="en-US" dirty="0" err="1"/>
              <a:t>principu</a:t>
            </a:r>
            <a:r>
              <a:rPr lang="en-US" dirty="0"/>
              <a:t> </a:t>
            </a:r>
            <a:r>
              <a:rPr lang="en-US" dirty="0" err="1"/>
              <a:t>trećeg</a:t>
            </a:r>
            <a:r>
              <a:rPr lang="en-US" dirty="0"/>
              <a:t> </a:t>
            </a:r>
            <a:r>
              <a:rPr lang="en-US" dirty="0" err="1"/>
              <a:t>Newtonovog</a:t>
            </a:r>
            <a:r>
              <a:rPr lang="en-US" dirty="0"/>
              <a:t> </a:t>
            </a:r>
            <a:r>
              <a:rPr lang="en-US" dirty="0" err="1"/>
              <a:t>zakona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Ali </a:t>
            </a:r>
            <a:r>
              <a:rPr lang="en-US" dirty="0" err="1"/>
              <a:t>postoji</a:t>
            </a:r>
            <a:r>
              <a:rPr lang="en-US" dirty="0"/>
              <a:t> problem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generiranja</a:t>
            </a:r>
            <a:r>
              <a:rPr lang="en-US" dirty="0"/>
              <a:t> </a:t>
            </a:r>
            <a:r>
              <a:rPr lang="en-US" dirty="0" err="1"/>
              <a:t>plazme</a:t>
            </a:r>
            <a:r>
              <a:rPr lang="en-US" dirty="0"/>
              <a:t> u </a:t>
            </a:r>
            <a:r>
              <a:rPr lang="en-US" dirty="0" err="1"/>
              <a:t>zraku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za to je </a:t>
            </a:r>
            <a:r>
              <a:rPr lang="en-US" dirty="0" err="1"/>
              <a:t>potreban</a:t>
            </a:r>
            <a:r>
              <a:rPr lang="en-US" dirty="0"/>
              <a:t> </a:t>
            </a:r>
            <a:r>
              <a:rPr lang="en-US" dirty="0" err="1"/>
              <a:t>izuzetno</a:t>
            </a:r>
            <a:r>
              <a:rPr lang="en-US" dirty="0"/>
              <a:t> </a:t>
            </a:r>
            <a:r>
              <a:rPr lang="en-US" dirty="0" err="1"/>
              <a:t>visoki</a:t>
            </a:r>
            <a:r>
              <a:rPr lang="en-US" dirty="0"/>
              <a:t> </a:t>
            </a:r>
            <a:r>
              <a:rPr lang="en-US" dirty="0" err="1"/>
              <a:t>napon</a:t>
            </a:r>
            <a:r>
              <a:rPr lang="en-US" dirty="0"/>
              <a:t> </a:t>
            </a:r>
            <a:r>
              <a:rPr lang="en-US" dirty="0" err="1"/>
              <a:t>jer</a:t>
            </a:r>
            <a:r>
              <a:rPr lang="en-US" dirty="0"/>
              <a:t> je </a:t>
            </a:r>
            <a:r>
              <a:rPr lang="en-US" dirty="0" err="1"/>
              <a:t>zrak</a:t>
            </a:r>
            <a:r>
              <a:rPr lang="en-US" dirty="0"/>
              <a:t> </a:t>
            </a:r>
            <a:r>
              <a:rPr lang="en-US" dirty="0" err="1"/>
              <a:t>dobar</a:t>
            </a:r>
            <a:r>
              <a:rPr lang="en-US" dirty="0"/>
              <a:t> </a:t>
            </a:r>
            <a:r>
              <a:rPr lang="en-US" dirty="0" err="1"/>
              <a:t>električni</a:t>
            </a:r>
            <a:r>
              <a:rPr lang="en-US" dirty="0"/>
              <a:t> </a:t>
            </a:r>
            <a:r>
              <a:rPr lang="en-US" dirty="0" err="1"/>
              <a:t>izolator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Također</a:t>
            </a:r>
            <a:r>
              <a:rPr lang="en-US" dirty="0"/>
              <a:t> </a:t>
            </a:r>
            <a:r>
              <a:rPr lang="en-US" dirty="0" err="1"/>
              <a:t>smo</a:t>
            </a:r>
            <a:r>
              <a:rPr lang="en-US" dirty="0"/>
              <a:t> </a:t>
            </a:r>
            <a:r>
              <a:rPr lang="en-US" dirty="0" err="1"/>
              <a:t>odlučili</a:t>
            </a:r>
            <a:r>
              <a:rPr lang="en-US" dirty="0"/>
              <a:t> </a:t>
            </a:r>
            <a:r>
              <a:rPr lang="en-US" dirty="0" err="1"/>
              <a:t>nastaviti</a:t>
            </a:r>
            <a:r>
              <a:rPr lang="en-US" dirty="0"/>
              <a:t> </a:t>
            </a:r>
            <a:r>
              <a:rPr lang="en-US" dirty="0" err="1"/>
              <a:t>istraživanje</a:t>
            </a:r>
            <a:r>
              <a:rPr lang="en-US" dirty="0"/>
              <a:t> </a:t>
            </a:r>
            <a:r>
              <a:rPr lang="en-US" dirty="0" err="1"/>
              <a:t>magnetskog</a:t>
            </a:r>
            <a:r>
              <a:rPr lang="en-US" dirty="0"/>
              <a:t> i </a:t>
            </a:r>
            <a:r>
              <a:rPr lang="en-US" dirty="0" err="1"/>
              <a:t>električnog</a:t>
            </a:r>
            <a:r>
              <a:rPr lang="en-US" dirty="0"/>
              <a:t> </a:t>
            </a:r>
            <a:r>
              <a:rPr lang="en-US" dirty="0" err="1"/>
              <a:t>polja</a:t>
            </a:r>
            <a:r>
              <a:rPr lang="en-US" dirty="0"/>
              <a:t> </a:t>
            </a:r>
            <a:r>
              <a:rPr lang="en-US" dirty="0" err="1"/>
              <a:t>zavojnica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kojim</a:t>
            </a:r>
            <a:r>
              <a:rPr lang="en-US" dirty="0"/>
              <a:t> </a:t>
            </a:r>
            <a:r>
              <a:rPr lang="en-US" dirty="0" err="1"/>
              <a:t>smo</a:t>
            </a:r>
            <a:r>
              <a:rPr lang="en-US" dirty="0"/>
              <a:t> se </a:t>
            </a:r>
            <a:r>
              <a:rPr lang="en-US" dirty="0" err="1"/>
              <a:t>bavili</a:t>
            </a:r>
            <a:r>
              <a:rPr lang="en-US" dirty="0"/>
              <a:t> </a:t>
            </a:r>
            <a:r>
              <a:rPr lang="en-US" dirty="0" err="1"/>
              <a:t>prethodne</a:t>
            </a:r>
            <a:r>
              <a:rPr lang="en-US" dirty="0"/>
              <a:t> </a:t>
            </a:r>
            <a:r>
              <a:rPr lang="en-US" dirty="0" err="1"/>
              <a:t>godine</a:t>
            </a:r>
            <a:r>
              <a:rPr lang="en-US" dirty="0"/>
              <a:t>. </a:t>
            </a:r>
            <a:r>
              <a:rPr lang="en-US" dirty="0" err="1"/>
              <a:t>Zavojnice</a:t>
            </a:r>
            <a:r>
              <a:rPr lang="en-US" dirty="0"/>
              <a:t> se </a:t>
            </a:r>
            <a:r>
              <a:rPr lang="en-US" dirty="0" err="1"/>
              <a:t>ponovno</a:t>
            </a:r>
            <a:r>
              <a:rPr lang="en-US" dirty="0"/>
              <a:t> </a:t>
            </a:r>
            <a:r>
              <a:rPr lang="en-US" dirty="0" err="1"/>
              <a:t>pojavljuju</a:t>
            </a:r>
            <a:r>
              <a:rPr lang="en-US" dirty="0"/>
              <a:t> i </a:t>
            </a:r>
            <a:r>
              <a:rPr lang="en-US" dirty="0" err="1"/>
              <a:t>imaju</a:t>
            </a:r>
            <a:r>
              <a:rPr lang="en-US" dirty="0"/>
              <a:t> </a:t>
            </a:r>
            <a:r>
              <a:rPr lang="en-US" dirty="0" err="1"/>
              <a:t>središnju</a:t>
            </a:r>
            <a:r>
              <a:rPr lang="en-US" dirty="0"/>
              <a:t> </a:t>
            </a:r>
            <a:r>
              <a:rPr lang="en-US" dirty="0" err="1"/>
              <a:t>ulogu</a:t>
            </a:r>
            <a:r>
              <a:rPr lang="en-US" dirty="0"/>
              <a:t> i u </a:t>
            </a:r>
            <a:r>
              <a:rPr lang="en-US" dirty="0" err="1"/>
              <a:t>ovom</a:t>
            </a:r>
            <a:r>
              <a:rPr lang="en-US" dirty="0"/>
              <a:t> </a:t>
            </a:r>
            <a:r>
              <a:rPr lang="en-US" dirty="0" err="1"/>
              <a:t>projektu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7372A-2BA9-4258-B2D6-C98F1917E27D}" type="slidenum">
              <a:rPr lang="hr-HR" smtClean="0"/>
              <a:t>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75394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Nakon</a:t>
            </a:r>
            <a:r>
              <a:rPr lang="en-US" dirty="0"/>
              <a:t> </a:t>
            </a:r>
            <a:r>
              <a:rPr lang="en-US" dirty="0" err="1"/>
              <a:t>pronalaska</a:t>
            </a:r>
            <a:r>
              <a:rPr lang="en-US" dirty="0"/>
              <a:t> </a:t>
            </a:r>
            <a:r>
              <a:rPr lang="en-US" dirty="0" err="1"/>
              <a:t>ideje</a:t>
            </a:r>
            <a:r>
              <a:rPr lang="en-US" dirty="0"/>
              <a:t>, </a:t>
            </a:r>
            <a:r>
              <a:rPr lang="en-US" dirty="0" err="1"/>
              <a:t>definirali</a:t>
            </a:r>
            <a:r>
              <a:rPr lang="en-US" dirty="0"/>
              <a:t> </a:t>
            </a:r>
            <a:r>
              <a:rPr lang="en-US" dirty="0" err="1"/>
              <a:t>smo</a:t>
            </a:r>
            <a:r>
              <a:rPr lang="en-US" dirty="0"/>
              <a:t> </a:t>
            </a:r>
            <a:r>
              <a:rPr lang="en-US" dirty="0" err="1"/>
              <a:t>ciljeve</a:t>
            </a:r>
            <a:r>
              <a:rPr lang="en-US" dirty="0"/>
              <a:t> </a:t>
            </a:r>
            <a:r>
              <a:rPr lang="en-US" dirty="0" err="1"/>
              <a:t>ovog</a:t>
            </a:r>
            <a:r>
              <a:rPr lang="en-US" dirty="0"/>
              <a:t> </a:t>
            </a:r>
            <a:r>
              <a:rPr lang="en-US" dirty="0" err="1"/>
              <a:t>istraživanja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Oni </a:t>
            </a:r>
            <a:r>
              <a:rPr lang="en-US" dirty="0" err="1"/>
              <a:t>uključuju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 err="1"/>
              <a:t>Rješavanje</a:t>
            </a:r>
            <a:r>
              <a:rPr lang="en-US" dirty="0"/>
              <a:t> </a:t>
            </a:r>
            <a:r>
              <a:rPr lang="en-US" dirty="0" err="1"/>
              <a:t>zaostataka</a:t>
            </a:r>
            <a:r>
              <a:rPr lang="en-US" dirty="0"/>
              <a:t> </a:t>
            </a:r>
            <a:r>
              <a:rPr lang="en-US" dirty="0" err="1"/>
              <a:t>prošlogodišnjeg</a:t>
            </a:r>
            <a:r>
              <a:rPr lang="en-US" dirty="0"/>
              <a:t> </a:t>
            </a:r>
            <a:r>
              <a:rPr lang="en-US" dirty="0" err="1"/>
              <a:t>rada</a:t>
            </a:r>
            <a:r>
              <a:rPr lang="en-US" dirty="0"/>
              <a:t>,</a:t>
            </a:r>
          </a:p>
          <a:p>
            <a:r>
              <a:rPr lang="en-US" dirty="0" err="1"/>
              <a:t>jer</a:t>
            </a:r>
            <a:r>
              <a:rPr lang="en-US" dirty="0"/>
              <a:t> se </a:t>
            </a:r>
            <a:r>
              <a:rPr lang="en-US" dirty="0" err="1"/>
              <a:t>neka</a:t>
            </a:r>
            <a:r>
              <a:rPr lang="en-US" dirty="0"/>
              <a:t> </a:t>
            </a:r>
            <a:r>
              <a:rPr lang="en-US" dirty="0" err="1"/>
              <a:t>saznanja</a:t>
            </a:r>
            <a:r>
              <a:rPr lang="en-US" dirty="0"/>
              <a:t> u </a:t>
            </a:r>
            <a:r>
              <a:rPr lang="en-US" dirty="0" err="1"/>
              <a:t>njemu</a:t>
            </a:r>
            <a:r>
              <a:rPr lang="en-US" dirty="0"/>
              <a:t> </a:t>
            </a:r>
            <a:r>
              <a:rPr lang="en-US" dirty="0" err="1"/>
              <a:t>mogu</a:t>
            </a:r>
            <a:r>
              <a:rPr lang="en-US" dirty="0"/>
              <a:t> </a:t>
            </a:r>
            <a:r>
              <a:rPr lang="en-US" dirty="0" err="1"/>
              <a:t>primijeniti</a:t>
            </a:r>
            <a:r>
              <a:rPr lang="en-US" dirty="0"/>
              <a:t> i u </a:t>
            </a:r>
            <a:r>
              <a:rPr lang="en-US" dirty="0" err="1"/>
              <a:t>ovom</a:t>
            </a:r>
            <a:r>
              <a:rPr lang="en-US" dirty="0"/>
              <a:t> </a:t>
            </a:r>
            <a:r>
              <a:rPr lang="en-US" dirty="0" err="1"/>
              <a:t>projektu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Najbitnije</a:t>
            </a:r>
            <a:r>
              <a:rPr lang="en-US" dirty="0"/>
              <a:t> od toga je </a:t>
            </a:r>
            <a:r>
              <a:rPr lang="en-US" dirty="0" err="1"/>
              <a:t>bilo</a:t>
            </a:r>
            <a:r>
              <a:rPr lang="en-US" dirty="0"/>
              <a:t> u</a:t>
            </a:r>
            <a:r>
              <a:rPr lang="hr-HR" dirty="0" err="1"/>
              <a:t>savršavanje</a:t>
            </a:r>
            <a:r>
              <a:rPr lang="hr-HR" dirty="0"/>
              <a:t> modela polja zavojnice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Zatim</a:t>
            </a:r>
            <a:r>
              <a:rPr lang="en-US" dirty="0"/>
              <a:t> </a:t>
            </a:r>
            <a:r>
              <a:rPr lang="en-US" dirty="0" err="1"/>
              <a:t>izrada</a:t>
            </a:r>
            <a:r>
              <a:rPr lang="en-US" dirty="0"/>
              <a:t> </a:t>
            </a:r>
            <a:r>
              <a:rPr lang="en-US" dirty="0" err="1"/>
              <a:t>čestičnog</a:t>
            </a:r>
            <a:r>
              <a:rPr lang="en-US" dirty="0"/>
              <a:t> </a:t>
            </a:r>
            <a:r>
              <a:rPr lang="en-US" dirty="0" err="1"/>
              <a:t>modela</a:t>
            </a:r>
            <a:r>
              <a:rPr lang="en-US" dirty="0"/>
              <a:t> koji </a:t>
            </a:r>
            <a:r>
              <a:rPr lang="en-US" dirty="0" err="1"/>
              <a:t>može</a:t>
            </a:r>
            <a:r>
              <a:rPr lang="en-US" dirty="0"/>
              <a:t> </a:t>
            </a:r>
            <a:r>
              <a:rPr lang="en-US" dirty="0" err="1"/>
              <a:t>vjerno</a:t>
            </a:r>
            <a:r>
              <a:rPr lang="en-US" dirty="0"/>
              <a:t> </a:t>
            </a:r>
            <a:r>
              <a:rPr lang="en-US" dirty="0" err="1"/>
              <a:t>opisati</a:t>
            </a:r>
            <a:r>
              <a:rPr lang="en-US" dirty="0"/>
              <a:t> </a:t>
            </a:r>
            <a:r>
              <a:rPr lang="en-US" dirty="0" err="1"/>
              <a:t>ponašanje</a:t>
            </a:r>
            <a:r>
              <a:rPr lang="en-US" dirty="0"/>
              <a:t> </a:t>
            </a:r>
            <a:r>
              <a:rPr lang="en-US" dirty="0" err="1"/>
              <a:t>plazme</a:t>
            </a:r>
            <a:r>
              <a:rPr lang="en-US" dirty="0"/>
              <a:t> u </a:t>
            </a:r>
            <a:r>
              <a:rPr lang="en-US" dirty="0" err="1"/>
              <a:t>zraku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Izrada</a:t>
            </a:r>
            <a:r>
              <a:rPr lang="en-US" dirty="0"/>
              <a:t> </a:t>
            </a:r>
            <a:r>
              <a:rPr lang="en-US" dirty="0" err="1"/>
              <a:t>našeg</a:t>
            </a:r>
            <a:r>
              <a:rPr lang="en-US" dirty="0"/>
              <a:t> </a:t>
            </a:r>
            <a:r>
              <a:rPr lang="en-US" dirty="0" err="1"/>
              <a:t>transformatora</a:t>
            </a:r>
            <a:r>
              <a:rPr lang="en-US" dirty="0"/>
              <a:t> koji bi </a:t>
            </a:r>
            <a:r>
              <a:rPr lang="en-US" dirty="0" err="1"/>
              <a:t>odgovarao</a:t>
            </a:r>
            <a:r>
              <a:rPr lang="en-US" dirty="0"/>
              <a:t> </a:t>
            </a:r>
            <a:r>
              <a:rPr lang="en-US" dirty="0" err="1"/>
              <a:t>laminiranim</a:t>
            </a:r>
            <a:r>
              <a:rPr lang="en-US" dirty="0"/>
              <a:t> </a:t>
            </a:r>
            <a:r>
              <a:rPr lang="en-US" dirty="0" err="1"/>
              <a:t>jezgrama</a:t>
            </a:r>
            <a:r>
              <a:rPr lang="en-US" dirty="0"/>
              <a:t> </a:t>
            </a:r>
            <a:r>
              <a:rPr lang="en-US" dirty="0" err="1"/>
              <a:t>kojima</a:t>
            </a:r>
            <a:r>
              <a:rPr lang="en-US" dirty="0"/>
              <a:t> </a:t>
            </a:r>
            <a:r>
              <a:rPr lang="en-US" dirty="0" err="1"/>
              <a:t>smo</a:t>
            </a:r>
            <a:r>
              <a:rPr lang="en-US" dirty="0"/>
              <a:t> </a:t>
            </a:r>
            <a:r>
              <a:rPr lang="en-US" dirty="0" err="1"/>
              <a:t>imali</a:t>
            </a:r>
            <a:r>
              <a:rPr lang="en-US" dirty="0"/>
              <a:t> </a:t>
            </a:r>
            <a:r>
              <a:rPr lang="en-US" dirty="0" err="1"/>
              <a:t>pristup</a:t>
            </a:r>
            <a:r>
              <a:rPr lang="en-US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i </a:t>
            </a:r>
            <a:r>
              <a:rPr lang="en-US" dirty="0" err="1"/>
              <a:t>potrebnoj</a:t>
            </a:r>
            <a:r>
              <a:rPr lang="en-US" dirty="0"/>
              <a:t> </a:t>
            </a:r>
            <a:r>
              <a:rPr lang="en-US" dirty="0" err="1"/>
              <a:t>snazi</a:t>
            </a:r>
            <a:r>
              <a:rPr lang="en-US" dirty="0"/>
              <a:t> za </a:t>
            </a:r>
            <a:r>
              <a:rPr lang="en-US" dirty="0" err="1"/>
              <a:t>održavanje</a:t>
            </a:r>
            <a:r>
              <a:rPr lang="en-US" dirty="0"/>
              <a:t> </a:t>
            </a:r>
            <a:r>
              <a:rPr lang="en-US" dirty="0" err="1"/>
              <a:t>visokih</a:t>
            </a:r>
            <a:r>
              <a:rPr lang="en-US" dirty="0"/>
              <a:t> </a:t>
            </a:r>
            <a:r>
              <a:rPr lang="en-US" dirty="0" err="1"/>
              <a:t>napona</a:t>
            </a:r>
            <a:r>
              <a:rPr lang="en-US" dirty="0"/>
              <a:t> i </a:t>
            </a:r>
            <a:r>
              <a:rPr lang="en-US" dirty="0" err="1"/>
              <a:t>relativno</a:t>
            </a:r>
            <a:r>
              <a:rPr lang="en-US" dirty="0"/>
              <a:t> </a:t>
            </a:r>
            <a:r>
              <a:rPr lang="en-US" dirty="0" err="1"/>
              <a:t>velikih</a:t>
            </a:r>
            <a:r>
              <a:rPr lang="en-US" dirty="0"/>
              <a:t> </a:t>
            </a:r>
            <a:r>
              <a:rPr lang="en-US" dirty="0" err="1"/>
              <a:t>struja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I,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kraju</a:t>
            </a:r>
            <a:r>
              <a:rPr lang="en-US" dirty="0"/>
              <a:t>, </a:t>
            </a:r>
            <a:r>
              <a:rPr lang="en-US" dirty="0" err="1"/>
              <a:t>napraviti</a:t>
            </a:r>
            <a:r>
              <a:rPr lang="en-US" dirty="0"/>
              <a:t> </a:t>
            </a:r>
            <a:r>
              <a:rPr lang="en-US" dirty="0" err="1"/>
              <a:t>sâm</a:t>
            </a:r>
            <a:r>
              <a:rPr lang="en-US" dirty="0"/>
              <a:t> motor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bismo</a:t>
            </a:r>
            <a:r>
              <a:rPr lang="en-US" dirty="0"/>
              <a:t> </a:t>
            </a:r>
            <a:r>
              <a:rPr lang="en-US" dirty="0" err="1"/>
              <a:t>provjerili</a:t>
            </a:r>
            <a:r>
              <a:rPr lang="en-US" dirty="0"/>
              <a:t> </a:t>
            </a:r>
            <a:r>
              <a:rPr lang="en-US" dirty="0" err="1"/>
              <a:t>našu</a:t>
            </a:r>
            <a:r>
              <a:rPr lang="en-US" dirty="0"/>
              <a:t> </a:t>
            </a:r>
            <a:r>
              <a:rPr lang="en-US" dirty="0" err="1"/>
              <a:t>čestičnu</a:t>
            </a:r>
            <a:r>
              <a:rPr lang="en-US" dirty="0"/>
              <a:t> </a:t>
            </a:r>
            <a:r>
              <a:rPr lang="en-US" dirty="0" err="1"/>
              <a:t>teoriju</a:t>
            </a:r>
            <a:r>
              <a:rPr lang="en-US" dirty="0"/>
              <a:t>.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7372A-2BA9-4258-B2D6-C98F1917E27D}" type="slidenum">
              <a:rPr lang="hr-HR" smtClean="0"/>
              <a:t>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379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Ovdje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varijable</a:t>
            </a:r>
            <a:r>
              <a:rPr lang="en-US" dirty="0"/>
              <a:t>. </a:t>
            </a:r>
            <a:r>
              <a:rPr lang="en-US" dirty="0" err="1"/>
              <a:t>Važne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karakteristike</a:t>
            </a:r>
            <a:r>
              <a:rPr lang="en-US" dirty="0"/>
              <a:t> </a:t>
            </a:r>
            <a:r>
              <a:rPr lang="en-US" dirty="0" err="1"/>
              <a:t>zavojnica</a:t>
            </a:r>
            <a:r>
              <a:rPr lang="en-US" dirty="0"/>
              <a:t>, </a:t>
            </a:r>
            <a:r>
              <a:rPr lang="en-US" dirty="0" err="1"/>
              <a:t>njihov</a:t>
            </a:r>
            <a:r>
              <a:rPr lang="en-US" dirty="0"/>
              <a:t> </a:t>
            </a:r>
            <a:r>
              <a:rPr lang="en-US" dirty="0" err="1"/>
              <a:t>unutarnji</a:t>
            </a:r>
            <a:r>
              <a:rPr lang="en-US" dirty="0"/>
              <a:t> </a:t>
            </a:r>
            <a:r>
              <a:rPr lang="en-US" dirty="0" err="1"/>
              <a:t>radijus</a:t>
            </a:r>
            <a:r>
              <a:rPr lang="en-US" dirty="0"/>
              <a:t>, </a:t>
            </a:r>
            <a:r>
              <a:rPr lang="en-US" dirty="0" err="1"/>
              <a:t>duljina</a:t>
            </a:r>
            <a:r>
              <a:rPr lang="en-US" dirty="0"/>
              <a:t> i </a:t>
            </a:r>
            <a:r>
              <a:rPr lang="en-US" dirty="0" err="1"/>
              <a:t>debljina</a:t>
            </a:r>
            <a:r>
              <a:rPr lang="en-US" dirty="0"/>
              <a:t>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Ove </a:t>
            </a:r>
            <a:r>
              <a:rPr lang="en-US" dirty="0" err="1"/>
              <a:t>vrijednosti</a:t>
            </a:r>
            <a:r>
              <a:rPr lang="en-US" dirty="0"/>
              <a:t> </a:t>
            </a:r>
            <a:r>
              <a:rPr lang="en-US" dirty="0" err="1"/>
              <a:t>direktno</a:t>
            </a:r>
            <a:r>
              <a:rPr lang="en-US" dirty="0"/>
              <a:t> </a:t>
            </a:r>
            <a:r>
              <a:rPr lang="en-US" dirty="0" err="1"/>
              <a:t>utječu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topologiju</a:t>
            </a:r>
            <a:r>
              <a:rPr lang="en-US" dirty="0"/>
              <a:t> i </a:t>
            </a:r>
            <a:r>
              <a:rPr lang="en-US" dirty="0" err="1"/>
              <a:t>iznos</a:t>
            </a:r>
            <a:r>
              <a:rPr lang="en-US" dirty="0"/>
              <a:t> </a:t>
            </a:r>
            <a:r>
              <a:rPr lang="en-US" dirty="0" err="1"/>
              <a:t>polja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Broj</a:t>
            </a:r>
            <a:r>
              <a:rPr lang="en-US" dirty="0"/>
              <a:t> </a:t>
            </a:r>
            <a:r>
              <a:rPr lang="en-US" dirty="0" err="1"/>
              <a:t>namotaja</a:t>
            </a:r>
            <a:r>
              <a:rPr lang="en-US" dirty="0"/>
              <a:t> i </a:t>
            </a:r>
            <a:r>
              <a:rPr lang="en-US" dirty="0" err="1"/>
              <a:t>debljina</a:t>
            </a:r>
            <a:r>
              <a:rPr lang="en-US" dirty="0"/>
              <a:t> </a:t>
            </a:r>
            <a:r>
              <a:rPr lang="en-US" dirty="0" err="1"/>
              <a:t>žice</a:t>
            </a:r>
            <a:r>
              <a:rPr lang="en-US" dirty="0"/>
              <a:t> </a:t>
            </a:r>
            <a:r>
              <a:rPr lang="en-US" dirty="0" err="1"/>
              <a:t>utječu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otpor</a:t>
            </a:r>
            <a:r>
              <a:rPr lang="en-US" dirty="0"/>
              <a:t> i </a:t>
            </a:r>
            <a:r>
              <a:rPr lang="en-US" dirty="0" err="1"/>
              <a:t>induktivitet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Jezgra</a:t>
            </a:r>
            <a:r>
              <a:rPr lang="en-US" dirty="0"/>
              <a:t> </a:t>
            </a:r>
            <a:r>
              <a:rPr lang="en-US" dirty="0" err="1"/>
              <a:t>može</a:t>
            </a:r>
            <a:r>
              <a:rPr lang="en-US" dirty="0"/>
              <a:t> </a:t>
            </a:r>
            <a:r>
              <a:rPr lang="en-US" dirty="0" err="1"/>
              <a:t>biti</a:t>
            </a:r>
            <a:r>
              <a:rPr lang="en-US" dirty="0"/>
              <a:t> </a:t>
            </a:r>
            <a:r>
              <a:rPr lang="en-US" dirty="0" err="1"/>
              <a:t>napravljena</a:t>
            </a:r>
            <a:r>
              <a:rPr lang="en-US" dirty="0"/>
              <a:t> </a:t>
            </a:r>
            <a:r>
              <a:rPr lang="en-US" dirty="0" err="1"/>
              <a:t>specifično</a:t>
            </a:r>
            <a:r>
              <a:rPr lang="en-US" dirty="0"/>
              <a:t> za </a:t>
            </a:r>
            <a:r>
              <a:rPr lang="en-US" dirty="0" err="1"/>
              <a:t>ovu</a:t>
            </a:r>
            <a:r>
              <a:rPr lang="en-US" dirty="0"/>
              <a:t> </a:t>
            </a:r>
            <a:r>
              <a:rPr lang="en-US" dirty="0" err="1"/>
              <a:t>zavojnicu</a:t>
            </a:r>
            <a:r>
              <a:rPr lang="en-US" dirty="0"/>
              <a:t>, </a:t>
            </a:r>
            <a:r>
              <a:rPr lang="en-US" dirty="0" err="1"/>
              <a:t>ali</a:t>
            </a:r>
            <a:r>
              <a:rPr lang="en-US" dirty="0"/>
              <a:t> </a:t>
            </a:r>
            <a:r>
              <a:rPr lang="en-US" dirty="0" err="1"/>
              <a:t>može</a:t>
            </a:r>
            <a:r>
              <a:rPr lang="en-US" dirty="0"/>
              <a:t> </a:t>
            </a:r>
            <a:r>
              <a:rPr lang="en-US" dirty="0" err="1"/>
              <a:t>biti</a:t>
            </a:r>
            <a:r>
              <a:rPr lang="en-US" dirty="0"/>
              <a:t> i </a:t>
            </a:r>
            <a:r>
              <a:rPr lang="en-US" dirty="0" err="1"/>
              <a:t>drugačijih</a:t>
            </a:r>
            <a:r>
              <a:rPr lang="en-US" dirty="0"/>
              <a:t> </a:t>
            </a:r>
            <a:r>
              <a:rPr lang="en-US" dirty="0" err="1"/>
              <a:t>dimenzija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transformatora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najbitniji</a:t>
            </a:r>
            <a:r>
              <a:rPr lang="en-US" dirty="0"/>
              <a:t> </a:t>
            </a:r>
            <a:r>
              <a:rPr lang="en-US" dirty="0" err="1"/>
              <a:t>otpori</a:t>
            </a:r>
            <a:r>
              <a:rPr lang="en-US" dirty="0"/>
              <a:t> </a:t>
            </a:r>
            <a:r>
              <a:rPr lang="en-US" dirty="0" err="1"/>
              <a:t>odnosno</a:t>
            </a:r>
            <a:r>
              <a:rPr lang="en-US" dirty="0"/>
              <a:t> </a:t>
            </a:r>
            <a:r>
              <a:rPr lang="en-US" dirty="0" err="1"/>
              <a:t>impedancije</a:t>
            </a:r>
            <a:r>
              <a:rPr lang="en-US" dirty="0"/>
              <a:t> </a:t>
            </a:r>
            <a:r>
              <a:rPr lang="en-US" dirty="0" err="1"/>
              <a:t>primara</a:t>
            </a:r>
            <a:r>
              <a:rPr lang="en-US" dirty="0"/>
              <a:t> i </a:t>
            </a:r>
            <a:r>
              <a:rPr lang="en-US" dirty="0" err="1"/>
              <a:t>sekundara</a:t>
            </a:r>
            <a:r>
              <a:rPr lang="en-US" dirty="0"/>
              <a:t>, </a:t>
            </a:r>
          </a:p>
          <a:p>
            <a:r>
              <a:rPr lang="en-US" dirty="0" err="1"/>
              <a:t>ponajprije</a:t>
            </a:r>
            <a:r>
              <a:rPr lang="en-US" dirty="0"/>
              <a:t> </a:t>
            </a:r>
            <a:r>
              <a:rPr lang="en-US" dirty="0" err="1"/>
              <a:t>kada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kratko</a:t>
            </a:r>
            <a:r>
              <a:rPr lang="en-US" dirty="0"/>
              <a:t> </a:t>
            </a:r>
            <a:r>
              <a:rPr lang="en-US" dirty="0" err="1"/>
              <a:t>spojeni</a:t>
            </a:r>
            <a:r>
              <a:rPr lang="en-US" dirty="0"/>
              <a:t> s </a:t>
            </a:r>
            <a:r>
              <a:rPr lang="en-US" dirty="0" err="1"/>
              <a:t>obzirom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našu</a:t>
            </a:r>
            <a:r>
              <a:rPr lang="en-US" dirty="0"/>
              <a:t> </a:t>
            </a:r>
            <a:r>
              <a:rPr lang="en-US" dirty="0" err="1"/>
              <a:t>željenu</a:t>
            </a:r>
            <a:r>
              <a:rPr lang="en-US" dirty="0"/>
              <a:t> </a:t>
            </a:r>
            <a:r>
              <a:rPr lang="en-US" dirty="0" err="1"/>
              <a:t>primjenu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Također</a:t>
            </a:r>
            <a:r>
              <a:rPr lang="en-US" dirty="0"/>
              <a:t>, </a:t>
            </a:r>
            <a:r>
              <a:rPr lang="en-US" dirty="0" err="1"/>
              <a:t>želimo</a:t>
            </a:r>
            <a:r>
              <a:rPr lang="en-US" dirty="0"/>
              <a:t> i </a:t>
            </a:r>
            <a:r>
              <a:rPr lang="en-US" dirty="0" err="1"/>
              <a:t>visoki</a:t>
            </a:r>
            <a:r>
              <a:rPr lang="en-US" dirty="0"/>
              <a:t> </a:t>
            </a:r>
            <a:r>
              <a:rPr lang="en-US" dirty="0" err="1"/>
              <a:t>omjer</a:t>
            </a:r>
            <a:r>
              <a:rPr lang="en-US" dirty="0"/>
              <a:t> </a:t>
            </a:r>
            <a:r>
              <a:rPr lang="en-US" dirty="0" err="1"/>
              <a:t>namotaja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bismo</a:t>
            </a:r>
            <a:r>
              <a:rPr lang="en-US" dirty="0"/>
              <a:t> </a:t>
            </a:r>
            <a:r>
              <a:rPr lang="en-US" dirty="0" err="1"/>
              <a:t>struju</a:t>
            </a:r>
            <a:r>
              <a:rPr lang="en-US" dirty="0"/>
              <a:t> </a:t>
            </a:r>
            <a:r>
              <a:rPr lang="en-US" dirty="0" err="1"/>
              <a:t>gradske</a:t>
            </a:r>
            <a:r>
              <a:rPr lang="en-US" dirty="0"/>
              <a:t> </a:t>
            </a:r>
            <a:r>
              <a:rPr lang="en-US" dirty="0" err="1"/>
              <a:t>mreže</a:t>
            </a:r>
            <a:r>
              <a:rPr lang="en-US" dirty="0"/>
              <a:t> </a:t>
            </a:r>
            <a:r>
              <a:rPr lang="en-US" dirty="0" err="1"/>
              <a:t>mogli</a:t>
            </a:r>
            <a:r>
              <a:rPr lang="en-US" dirty="0"/>
              <a:t> </a:t>
            </a:r>
            <a:r>
              <a:rPr lang="en-US" dirty="0" err="1"/>
              <a:t>podići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viši</a:t>
            </a:r>
            <a:r>
              <a:rPr lang="en-US" dirty="0"/>
              <a:t> </a:t>
            </a:r>
            <a:r>
              <a:rPr lang="en-US" dirty="0" err="1"/>
              <a:t>napon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7372A-2BA9-4258-B2D6-C98F1917E27D}" type="slidenum">
              <a:rPr lang="hr-HR" smtClean="0"/>
              <a:t>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475199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bismo</a:t>
            </a:r>
            <a:r>
              <a:rPr lang="en-US" dirty="0"/>
              <a:t> </a:t>
            </a:r>
            <a:r>
              <a:rPr lang="en-US" dirty="0" err="1"/>
              <a:t>vizualizirali</a:t>
            </a:r>
            <a:r>
              <a:rPr lang="en-US" dirty="0"/>
              <a:t> </a:t>
            </a:r>
            <a:r>
              <a:rPr lang="en-US" dirty="0" err="1"/>
              <a:t>računice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teorije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 err="1"/>
              <a:t>izgradili</a:t>
            </a:r>
            <a:r>
              <a:rPr lang="en-US" dirty="0"/>
              <a:t> </a:t>
            </a:r>
            <a:r>
              <a:rPr lang="en-US" dirty="0" err="1"/>
              <a:t>smo</a:t>
            </a:r>
            <a:r>
              <a:rPr lang="en-US" dirty="0"/>
              <a:t> </a:t>
            </a:r>
            <a:r>
              <a:rPr lang="en-US" dirty="0" err="1"/>
              <a:t>programski</a:t>
            </a:r>
            <a:r>
              <a:rPr lang="en-US" dirty="0"/>
              <a:t> </a:t>
            </a:r>
            <a:r>
              <a:rPr lang="en-US" dirty="0" err="1"/>
              <a:t>alat</a:t>
            </a:r>
            <a:r>
              <a:rPr lang="en-US" dirty="0"/>
              <a:t> koji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omogućuje</a:t>
            </a:r>
            <a:endParaRPr lang="en-US" dirty="0"/>
          </a:p>
          <a:p>
            <a:r>
              <a:rPr lang="en-US" dirty="0" err="1"/>
              <a:t>precizno</a:t>
            </a:r>
            <a:r>
              <a:rPr lang="en-US" dirty="0"/>
              <a:t> </a:t>
            </a:r>
            <a:r>
              <a:rPr lang="en-US" dirty="0" err="1"/>
              <a:t>računanje</a:t>
            </a:r>
            <a:r>
              <a:rPr lang="en-US" dirty="0"/>
              <a:t> </a:t>
            </a:r>
            <a:r>
              <a:rPr lang="en-US" dirty="0" err="1"/>
              <a:t>pozicija</a:t>
            </a:r>
            <a:r>
              <a:rPr lang="en-US" dirty="0"/>
              <a:t>, </a:t>
            </a:r>
            <a:r>
              <a:rPr lang="en-US" dirty="0" err="1"/>
              <a:t>brzina</a:t>
            </a:r>
            <a:r>
              <a:rPr lang="en-US" dirty="0"/>
              <a:t> i </a:t>
            </a:r>
            <a:r>
              <a:rPr lang="en-US" dirty="0" err="1"/>
              <a:t>ubrzanja</a:t>
            </a:r>
            <a:r>
              <a:rPr lang="en-US" dirty="0"/>
              <a:t> </a:t>
            </a:r>
            <a:r>
              <a:rPr lang="en-US" dirty="0" err="1"/>
              <a:t>čestica</a:t>
            </a:r>
            <a:r>
              <a:rPr lang="en-US" dirty="0"/>
              <a:t> </a:t>
            </a:r>
            <a:r>
              <a:rPr lang="en-US" dirty="0" err="1"/>
              <a:t>ovisno</a:t>
            </a:r>
            <a:r>
              <a:rPr lang="en-US" dirty="0"/>
              <a:t> o </a:t>
            </a:r>
            <a:r>
              <a:rPr lang="en-US" dirty="0" err="1"/>
              <a:t>vremenu</a:t>
            </a:r>
            <a:endParaRPr lang="en-US" dirty="0"/>
          </a:p>
          <a:p>
            <a:r>
              <a:rPr lang="en-US" dirty="0"/>
              <a:t>i </a:t>
            </a:r>
            <a:r>
              <a:rPr lang="en-US" dirty="0" err="1"/>
              <a:t>potom</a:t>
            </a:r>
            <a:r>
              <a:rPr lang="en-US" dirty="0"/>
              <a:t> </a:t>
            </a:r>
            <a:r>
              <a:rPr lang="en-US" dirty="0" err="1"/>
              <a:t>prikaz</a:t>
            </a:r>
            <a:r>
              <a:rPr lang="en-US" dirty="0"/>
              <a:t> </a:t>
            </a:r>
            <a:r>
              <a:rPr lang="en-US" dirty="0" err="1"/>
              <a:t>tih</a:t>
            </a:r>
            <a:r>
              <a:rPr lang="en-US" dirty="0"/>
              <a:t> </a:t>
            </a:r>
            <a:r>
              <a:rPr lang="en-US" dirty="0" err="1"/>
              <a:t>čestica</a:t>
            </a:r>
            <a:r>
              <a:rPr lang="en-US" dirty="0"/>
              <a:t> u </a:t>
            </a:r>
            <a:r>
              <a:rPr lang="en-US" dirty="0" err="1"/>
              <a:t>trodimenzionalnom</a:t>
            </a:r>
            <a:r>
              <a:rPr lang="en-US" dirty="0"/>
              <a:t> </a:t>
            </a:r>
            <a:r>
              <a:rPr lang="en-US" dirty="0" err="1"/>
              <a:t>prostoru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Zbog</a:t>
            </a:r>
            <a:r>
              <a:rPr lang="en-US" dirty="0"/>
              <a:t> </a:t>
            </a:r>
            <a:r>
              <a:rPr lang="en-US" dirty="0" err="1"/>
              <a:t>tehničkih</a:t>
            </a:r>
            <a:r>
              <a:rPr lang="en-US" dirty="0"/>
              <a:t> </a:t>
            </a:r>
            <a:r>
              <a:rPr lang="en-US" dirty="0" err="1"/>
              <a:t>ograničenja</a:t>
            </a:r>
            <a:r>
              <a:rPr lang="en-US" dirty="0"/>
              <a:t>, </a:t>
            </a:r>
            <a:r>
              <a:rPr lang="en-US" dirty="0" err="1"/>
              <a:t>nismo</a:t>
            </a:r>
            <a:r>
              <a:rPr lang="en-US" dirty="0"/>
              <a:t> </a:t>
            </a:r>
            <a:r>
              <a:rPr lang="en-US" dirty="0" err="1"/>
              <a:t>uspjeli</a:t>
            </a:r>
            <a:r>
              <a:rPr lang="en-US" dirty="0"/>
              <a:t> </a:t>
            </a:r>
            <a:r>
              <a:rPr lang="en-US" dirty="0" err="1"/>
              <a:t>implementirati</a:t>
            </a:r>
            <a:r>
              <a:rPr lang="en-US" dirty="0"/>
              <a:t> </a:t>
            </a:r>
            <a:r>
              <a:rPr lang="en-US" dirty="0" err="1"/>
              <a:t>računice</a:t>
            </a:r>
            <a:r>
              <a:rPr lang="en-US" dirty="0"/>
              <a:t> za </a:t>
            </a:r>
            <a:r>
              <a:rPr lang="en-US" dirty="0" err="1"/>
              <a:t>sve</a:t>
            </a:r>
            <a:endParaRPr lang="en-US" dirty="0"/>
          </a:p>
          <a:p>
            <a:r>
              <a:rPr lang="en-US" dirty="0" err="1"/>
              <a:t>poznate</a:t>
            </a:r>
            <a:r>
              <a:rPr lang="en-US" dirty="0"/>
              <a:t> i </a:t>
            </a:r>
            <a:r>
              <a:rPr lang="en-US" dirty="0" err="1"/>
              <a:t>relevantne</a:t>
            </a:r>
            <a:r>
              <a:rPr lang="en-US" dirty="0"/>
              <a:t> </a:t>
            </a:r>
            <a:r>
              <a:rPr lang="en-US" dirty="0" err="1"/>
              <a:t>vrste</a:t>
            </a:r>
            <a:r>
              <a:rPr lang="en-US" dirty="0"/>
              <a:t> </a:t>
            </a:r>
            <a:r>
              <a:rPr lang="en-US" dirty="0" err="1"/>
              <a:t>interakcija</a:t>
            </a:r>
            <a:r>
              <a:rPr lang="en-US" dirty="0"/>
              <a:t> </a:t>
            </a:r>
            <a:r>
              <a:rPr lang="en-US" dirty="0" err="1"/>
              <a:t>među</a:t>
            </a:r>
            <a:r>
              <a:rPr lang="en-US" dirty="0"/>
              <a:t> </a:t>
            </a:r>
            <a:r>
              <a:rPr lang="en-US" dirty="0" err="1"/>
              <a:t>česticama</a:t>
            </a:r>
            <a:r>
              <a:rPr lang="en-US" dirty="0"/>
              <a:t> i </a:t>
            </a:r>
            <a:r>
              <a:rPr lang="en-US" dirty="0" err="1"/>
              <a:t>njihovom</a:t>
            </a:r>
            <a:r>
              <a:rPr lang="en-US" dirty="0"/>
              <a:t> </a:t>
            </a:r>
            <a:r>
              <a:rPr lang="en-US" dirty="0" err="1"/>
              <a:t>okolinom</a:t>
            </a:r>
            <a:r>
              <a:rPr lang="en-US" dirty="0"/>
              <a:t>,</a:t>
            </a:r>
          </a:p>
          <a:p>
            <a:r>
              <a:rPr lang="en-US" dirty="0" err="1"/>
              <a:t>ali</a:t>
            </a:r>
            <a:r>
              <a:rPr lang="en-US" dirty="0"/>
              <a:t> one </a:t>
            </a:r>
            <a:r>
              <a:rPr lang="en-US" dirty="0" err="1"/>
              <a:t>interakcije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alat</a:t>
            </a:r>
            <a:r>
              <a:rPr lang="en-US" dirty="0"/>
              <a:t> </a:t>
            </a:r>
            <a:r>
              <a:rPr lang="en-US" dirty="0" err="1"/>
              <a:t>trenutno</a:t>
            </a:r>
            <a:r>
              <a:rPr lang="en-US" dirty="0"/>
              <a:t> </a:t>
            </a:r>
            <a:r>
              <a:rPr lang="en-US" dirty="0" err="1"/>
              <a:t>uzima</a:t>
            </a:r>
            <a:r>
              <a:rPr lang="en-US" dirty="0"/>
              <a:t> u </a:t>
            </a:r>
            <a:r>
              <a:rPr lang="en-US" dirty="0" err="1"/>
              <a:t>obzir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 err="1"/>
              <a:t>Lorentzova</a:t>
            </a:r>
            <a:r>
              <a:rPr lang="en-US" dirty="0"/>
              <a:t> </a:t>
            </a:r>
            <a:r>
              <a:rPr lang="en-US" dirty="0" err="1"/>
              <a:t>sila</a:t>
            </a:r>
            <a:r>
              <a:rPr lang="en-US" dirty="0"/>
              <a:t>,</a:t>
            </a:r>
          </a:p>
          <a:p>
            <a:endParaRPr lang="en-US" dirty="0"/>
          </a:p>
          <a:p>
            <a:r>
              <a:rPr lang="en-US" dirty="0"/>
              <a:t>Van der </a:t>
            </a:r>
            <a:r>
              <a:rPr lang="en-US" dirty="0" err="1"/>
              <a:t>Waalsova</a:t>
            </a:r>
            <a:r>
              <a:rPr lang="en-US" dirty="0"/>
              <a:t> </a:t>
            </a:r>
            <a:r>
              <a:rPr lang="en-US" dirty="0" err="1"/>
              <a:t>sila</a:t>
            </a:r>
            <a:r>
              <a:rPr lang="en-US" dirty="0"/>
              <a:t> i</a:t>
            </a:r>
          </a:p>
          <a:p>
            <a:endParaRPr lang="en-US" dirty="0"/>
          </a:p>
          <a:p>
            <a:r>
              <a:rPr lang="en-US" dirty="0" err="1"/>
              <a:t>Sudari</a:t>
            </a:r>
            <a:r>
              <a:rPr lang="en-US" dirty="0"/>
              <a:t> </a:t>
            </a:r>
            <a:r>
              <a:rPr lang="en-US" dirty="0" err="1"/>
              <a:t>čestica</a:t>
            </a:r>
            <a:r>
              <a:rPr lang="en-US" dirty="0"/>
              <a:t>,</a:t>
            </a:r>
          </a:p>
          <a:p>
            <a:endParaRPr lang="en-US" dirty="0"/>
          </a:p>
          <a:p>
            <a:r>
              <a:rPr lang="en-US" dirty="0"/>
              <a:t>s </a:t>
            </a:r>
            <a:r>
              <a:rPr lang="en-US" dirty="0" err="1"/>
              <a:t>tim</a:t>
            </a:r>
            <a:r>
              <a:rPr lang="en-US" dirty="0"/>
              <a:t> da je </a:t>
            </a:r>
            <a:r>
              <a:rPr lang="en-US" dirty="0" err="1"/>
              <a:t>razrađen</a:t>
            </a:r>
            <a:r>
              <a:rPr lang="en-US" dirty="0"/>
              <a:t> </a:t>
            </a:r>
            <a:r>
              <a:rPr lang="en-US" dirty="0" err="1"/>
              <a:t>još</a:t>
            </a:r>
            <a:r>
              <a:rPr lang="en-US" dirty="0"/>
              <a:t> i model </a:t>
            </a:r>
            <a:r>
              <a:rPr lang="en-US" dirty="0" err="1"/>
              <a:t>kinetičke</a:t>
            </a:r>
            <a:r>
              <a:rPr lang="en-US" dirty="0"/>
              <a:t> </a:t>
            </a:r>
            <a:r>
              <a:rPr lang="en-US" dirty="0" err="1"/>
              <a:t>ionizacije</a:t>
            </a:r>
            <a:r>
              <a:rPr lang="en-US" dirty="0"/>
              <a:t>, </a:t>
            </a:r>
            <a:r>
              <a:rPr lang="en-US" dirty="0" err="1"/>
              <a:t>ali</a:t>
            </a:r>
            <a:r>
              <a:rPr lang="en-US" dirty="0"/>
              <a:t> </a:t>
            </a:r>
            <a:r>
              <a:rPr lang="en-US" dirty="0" err="1"/>
              <a:t>nije</a:t>
            </a:r>
            <a:r>
              <a:rPr lang="en-US" dirty="0"/>
              <a:t> </a:t>
            </a:r>
            <a:r>
              <a:rPr lang="en-US" dirty="0" err="1"/>
              <a:t>implementiran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Na </a:t>
            </a:r>
            <a:r>
              <a:rPr lang="en-US" dirty="0" err="1"/>
              <a:t>slikama</a:t>
            </a:r>
            <a:r>
              <a:rPr lang="en-US" dirty="0"/>
              <a:t> </a:t>
            </a:r>
            <a:r>
              <a:rPr lang="en-US" dirty="0" err="1"/>
              <a:t>desno</a:t>
            </a:r>
            <a:r>
              <a:rPr lang="en-US" dirty="0"/>
              <a:t> </a:t>
            </a:r>
            <a:r>
              <a:rPr lang="en-US" dirty="0" err="1"/>
              <a:t>vidimo</a:t>
            </a:r>
            <a:r>
              <a:rPr lang="en-US" dirty="0"/>
              <a:t> </a:t>
            </a:r>
            <a:r>
              <a:rPr lang="en-US" dirty="0" err="1"/>
              <a:t>pogled</a:t>
            </a:r>
            <a:r>
              <a:rPr lang="en-US" dirty="0"/>
              <a:t> </a:t>
            </a:r>
            <a:r>
              <a:rPr lang="en-US" dirty="0" err="1"/>
              <a:t>odozgo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3D </a:t>
            </a:r>
            <a:r>
              <a:rPr lang="en-US" dirty="0" err="1"/>
              <a:t>kutiju</a:t>
            </a:r>
            <a:r>
              <a:rPr lang="en-US" dirty="0"/>
              <a:t> u </a:t>
            </a:r>
            <a:r>
              <a:rPr lang="en-US" dirty="0" err="1"/>
              <a:t>kojoj</a:t>
            </a:r>
            <a:r>
              <a:rPr lang="en-US" dirty="0"/>
              <a:t> se </a:t>
            </a:r>
            <a:r>
              <a:rPr lang="en-US" dirty="0" err="1"/>
              <a:t>nalaze</a:t>
            </a:r>
            <a:r>
              <a:rPr lang="en-US" dirty="0"/>
              <a:t> </a:t>
            </a:r>
            <a:r>
              <a:rPr lang="en-US" dirty="0" err="1"/>
              <a:t>ionizirane</a:t>
            </a:r>
            <a:r>
              <a:rPr lang="en-US" dirty="0"/>
              <a:t> </a:t>
            </a:r>
            <a:r>
              <a:rPr lang="en-US" dirty="0" err="1"/>
              <a:t>čestice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Na </a:t>
            </a:r>
            <a:r>
              <a:rPr lang="en-US" dirty="0" err="1"/>
              <a:t>gornjoj</a:t>
            </a:r>
            <a:r>
              <a:rPr lang="en-US" dirty="0"/>
              <a:t> </a:t>
            </a:r>
            <a:r>
              <a:rPr lang="en-US" dirty="0" err="1"/>
              <a:t>slici</a:t>
            </a:r>
            <a:r>
              <a:rPr lang="en-US" dirty="0"/>
              <a:t> se </a:t>
            </a:r>
            <a:r>
              <a:rPr lang="en-US" dirty="0" err="1"/>
              <a:t>nalazi</a:t>
            </a:r>
            <a:r>
              <a:rPr lang="en-US" dirty="0"/>
              <a:t> </a:t>
            </a:r>
            <a:r>
              <a:rPr lang="en-US" dirty="0" err="1"/>
              <a:t>vodikova</a:t>
            </a:r>
            <a:r>
              <a:rPr lang="en-US" dirty="0"/>
              <a:t> </a:t>
            </a:r>
            <a:r>
              <a:rPr lang="en-US" dirty="0" err="1"/>
              <a:t>plazma</a:t>
            </a:r>
            <a:r>
              <a:rPr lang="en-US" dirty="0"/>
              <a:t> i </a:t>
            </a:r>
            <a:r>
              <a:rPr lang="en-US" dirty="0" err="1"/>
              <a:t>vidimo</a:t>
            </a:r>
            <a:r>
              <a:rPr lang="en-US" dirty="0"/>
              <a:t> </a:t>
            </a:r>
            <a:r>
              <a:rPr lang="en-US" dirty="0" err="1"/>
              <a:t>stabilni</a:t>
            </a:r>
            <a:r>
              <a:rPr lang="en-US" dirty="0"/>
              <a:t> i </a:t>
            </a:r>
            <a:r>
              <a:rPr lang="en-US" dirty="0" err="1"/>
              <a:t>homogeni</a:t>
            </a:r>
            <a:r>
              <a:rPr lang="en-US" dirty="0"/>
              <a:t> </a:t>
            </a:r>
            <a:r>
              <a:rPr lang="en-US" dirty="0" err="1"/>
              <a:t>raspored</a:t>
            </a:r>
            <a:r>
              <a:rPr lang="en-US" dirty="0"/>
              <a:t> </a:t>
            </a:r>
            <a:r>
              <a:rPr lang="en-US" dirty="0" err="1"/>
              <a:t>naboja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 err="1"/>
              <a:t>dok</a:t>
            </a:r>
            <a:r>
              <a:rPr lang="en-US" dirty="0"/>
              <a:t> </a:t>
            </a:r>
            <a:r>
              <a:rPr lang="en-US" dirty="0" err="1"/>
              <a:t>dolje</a:t>
            </a:r>
            <a:r>
              <a:rPr lang="en-US" dirty="0"/>
              <a:t> </a:t>
            </a:r>
            <a:r>
              <a:rPr lang="en-US" dirty="0" err="1"/>
              <a:t>imamo</a:t>
            </a:r>
            <a:r>
              <a:rPr lang="en-US" dirty="0"/>
              <a:t> </a:t>
            </a:r>
            <a:r>
              <a:rPr lang="en-US" dirty="0" err="1"/>
              <a:t>čistu</a:t>
            </a:r>
            <a:r>
              <a:rPr lang="en-US" dirty="0"/>
              <a:t> </a:t>
            </a:r>
            <a:r>
              <a:rPr lang="en-US" dirty="0" err="1"/>
              <a:t>protonsku</a:t>
            </a:r>
            <a:r>
              <a:rPr lang="en-US" dirty="0"/>
              <a:t> </a:t>
            </a:r>
            <a:r>
              <a:rPr lang="en-US" dirty="0" err="1"/>
              <a:t>plazmu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se </a:t>
            </a:r>
            <a:r>
              <a:rPr lang="en-US" dirty="0" err="1"/>
              <a:t>prema</a:t>
            </a:r>
            <a:r>
              <a:rPr lang="en-US" dirty="0"/>
              <a:t> </a:t>
            </a:r>
            <a:r>
              <a:rPr lang="en-US" dirty="0" err="1"/>
              <a:t>Boltzmannovom</a:t>
            </a:r>
            <a:r>
              <a:rPr lang="en-US" dirty="0"/>
              <a:t> </a:t>
            </a:r>
            <a:r>
              <a:rPr lang="en-US" dirty="0" err="1"/>
              <a:t>potencijalu</a:t>
            </a:r>
            <a:r>
              <a:rPr lang="en-US" dirty="0"/>
              <a:t> </a:t>
            </a:r>
            <a:r>
              <a:rPr lang="en-US" dirty="0" err="1"/>
              <a:t>raspoređuje</a:t>
            </a:r>
            <a:r>
              <a:rPr lang="en-US" dirty="0"/>
              <a:t> u </a:t>
            </a:r>
            <a:r>
              <a:rPr lang="en-US" dirty="0" err="1"/>
              <a:t>kutiji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Također</a:t>
            </a:r>
            <a:r>
              <a:rPr lang="en-US" dirty="0"/>
              <a:t> </a:t>
            </a:r>
            <a:r>
              <a:rPr lang="en-US" dirty="0" err="1"/>
              <a:t>smo</a:t>
            </a:r>
            <a:r>
              <a:rPr lang="en-US" dirty="0"/>
              <a:t> </a:t>
            </a:r>
            <a:r>
              <a:rPr lang="en-US" dirty="0" err="1"/>
              <a:t>gledali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se </a:t>
            </a:r>
            <a:r>
              <a:rPr lang="en-US" dirty="0" err="1"/>
              <a:t>događa</a:t>
            </a:r>
            <a:r>
              <a:rPr lang="en-US" dirty="0"/>
              <a:t> </a:t>
            </a:r>
            <a:r>
              <a:rPr lang="en-US" dirty="0" err="1"/>
              <a:t>kada</a:t>
            </a:r>
            <a:r>
              <a:rPr lang="en-US" dirty="0"/>
              <a:t> </a:t>
            </a:r>
            <a:r>
              <a:rPr lang="en-US" dirty="0" err="1"/>
              <a:t>plazma</a:t>
            </a:r>
            <a:r>
              <a:rPr lang="en-US" dirty="0"/>
              <a:t> </a:t>
            </a:r>
            <a:r>
              <a:rPr lang="en-US" dirty="0" err="1"/>
              <a:t>kugli</a:t>
            </a:r>
            <a:r>
              <a:rPr lang="en-US" dirty="0"/>
              <a:t> </a:t>
            </a:r>
            <a:r>
              <a:rPr lang="en-US" dirty="0" err="1"/>
              <a:t>približimo</a:t>
            </a:r>
            <a:r>
              <a:rPr lang="en-US" dirty="0"/>
              <a:t>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magnetsko</a:t>
            </a:r>
            <a:r>
              <a:rPr lang="en-US" dirty="0"/>
              <a:t> polje. </a:t>
            </a:r>
            <a:br>
              <a:rPr lang="en-US" dirty="0"/>
            </a:br>
            <a:r>
              <a:rPr lang="en-US" dirty="0" err="1"/>
              <a:t>Uočili</a:t>
            </a:r>
            <a:r>
              <a:rPr lang="en-US" dirty="0"/>
              <a:t> </a:t>
            </a:r>
            <a:r>
              <a:rPr lang="en-US" dirty="0" err="1"/>
              <a:t>smo</a:t>
            </a:r>
            <a:r>
              <a:rPr lang="en-US" dirty="0"/>
              <a:t> da se </a:t>
            </a:r>
            <a:r>
              <a:rPr lang="en-US" dirty="0" err="1"/>
              <a:t>povećala</a:t>
            </a:r>
            <a:r>
              <a:rPr lang="en-US" dirty="0"/>
              <a:t> </a:t>
            </a:r>
            <a:r>
              <a:rPr lang="en-US" dirty="0" err="1"/>
              <a:t>lokalna</a:t>
            </a:r>
            <a:r>
              <a:rPr lang="en-US" dirty="0"/>
              <a:t> </a:t>
            </a:r>
            <a:r>
              <a:rPr lang="en-US" dirty="0" err="1"/>
              <a:t>struja</a:t>
            </a:r>
            <a:r>
              <a:rPr lang="en-US" dirty="0"/>
              <a:t>, </a:t>
            </a:r>
            <a:r>
              <a:rPr lang="en-US" dirty="0" err="1"/>
              <a:t>ali</a:t>
            </a:r>
            <a:r>
              <a:rPr lang="en-US" dirty="0"/>
              <a:t> </a:t>
            </a:r>
            <a:r>
              <a:rPr lang="en-US" dirty="0" err="1"/>
              <a:t>nemamo</a:t>
            </a:r>
            <a:r>
              <a:rPr lang="en-US" dirty="0"/>
              <a:t> </a:t>
            </a:r>
            <a:r>
              <a:rPr lang="en-US" dirty="0" err="1"/>
              <a:t>kvantitativne</a:t>
            </a:r>
            <a:r>
              <a:rPr lang="en-US" dirty="0"/>
              <a:t> </a:t>
            </a:r>
            <a:r>
              <a:rPr lang="en-US" dirty="0" err="1"/>
              <a:t>podatke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7372A-2BA9-4258-B2D6-C98F1917E27D}" type="slidenum">
              <a:rPr lang="hr-HR" smtClean="0"/>
              <a:t>13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79966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7372A-2BA9-4258-B2D6-C98F1917E27D}" type="slidenum">
              <a:rPr lang="hr-HR" smtClean="0"/>
              <a:t>17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39578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Ono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smo</a:t>
            </a:r>
            <a:r>
              <a:rPr lang="en-US" dirty="0"/>
              <a:t> </a:t>
            </a:r>
            <a:r>
              <a:rPr lang="en-US" dirty="0" err="1"/>
              <a:t>uspjeli</a:t>
            </a:r>
            <a:r>
              <a:rPr lang="en-US" dirty="0"/>
              <a:t> </a:t>
            </a:r>
            <a:r>
              <a:rPr lang="en-US" dirty="0" err="1"/>
              <a:t>postići</a:t>
            </a:r>
            <a:r>
              <a:rPr lang="en-US" dirty="0"/>
              <a:t> je </a:t>
            </a:r>
            <a:r>
              <a:rPr lang="en-US" dirty="0" err="1"/>
              <a:t>dodatno</a:t>
            </a:r>
            <a:r>
              <a:rPr lang="en-US" dirty="0"/>
              <a:t> </a:t>
            </a:r>
            <a:r>
              <a:rPr lang="en-US" dirty="0" err="1"/>
              <a:t>poboljšati</a:t>
            </a:r>
            <a:r>
              <a:rPr lang="en-US" dirty="0"/>
              <a:t> model </a:t>
            </a:r>
            <a:r>
              <a:rPr lang="en-US" dirty="0" err="1"/>
              <a:t>zavojnice</a:t>
            </a:r>
            <a:r>
              <a:rPr lang="en-US" dirty="0"/>
              <a:t>, </a:t>
            </a:r>
            <a:r>
              <a:rPr lang="en-US" dirty="0" err="1"/>
              <a:t>povećati</a:t>
            </a:r>
            <a:r>
              <a:rPr lang="en-US" dirty="0"/>
              <a:t> </a:t>
            </a:r>
            <a:r>
              <a:rPr lang="en-US" dirty="0" err="1"/>
              <a:t>brzinu</a:t>
            </a:r>
            <a:r>
              <a:rPr lang="en-US" dirty="0"/>
              <a:t> </a:t>
            </a:r>
            <a:r>
              <a:rPr lang="en-US" dirty="0" err="1"/>
              <a:t>njegovog</a:t>
            </a:r>
            <a:r>
              <a:rPr lang="en-US" dirty="0"/>
              <a:t> </a:t>
            </a:r>
            <a:r>
              <a:rPr lang="en-US" dirty="0" err="1"/>
              <a:t>računanja</a:t>
            </a:r>
            <a:r>
              <a:rPr lang="en-US" dirty="0"/>
              <a:t> i </a:t>
            </a:r>
            <a:r>
              <a:rPr lang="en-US" dirty="0" err="1"/>
              <a:t>preciznost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Također</a:t>
            </a:r>
            <a:r>
              <a:rPr lang="en-US" dirty="0"/>
              <a:t> </a:t>
            </a:r>
            <a:r>
              <a:rPr lang="en-US" dirty="0" err="1"/>
              <a:t>smo</a:t>
            </a:r>
            <a:r>
              <a:rPr lang="en-US" dirty="0"/>
              <a:t> </a:t>
            </a:r>
            <a:r>
              <a:rPr lang="en-US" dirty="0" err="1"/>
              <a:t>napravili</a:t>
            </a:r>
            <a:r>
              <a:rPr lang="en-US" dirty="0"/>
              <a:t> </a:t>
            </a:r>
            <a:r>
              <a:rPr lang="en-US" dirty="0" err="1"/>
              <a:t>prvu</a:t>
            </a:r>
            <a:r>
              <a:rPr lang="en-US" dirty="0"/>
              <a:t> </a:t>
            </a:r>
            <a:r>
              <a:rPr lang="en-US" dirty="0" err="1"/>
              <a:t>verziju</a:t>
            </a:r>
            <a:r>
              <a:rPr lang="en-US" dirty="0"/>
              <a:t> </a:t>
            </a:r>
            <a:r>
              <a:rPr lang="en-US" dirty="0" err="1"/>
              <a:t>modela</a:t>
            </a:r>
            <a:r>
              <a:rPr lang="en-US" dirty="0"/>
              <a:t> za </a:t>
            </a:r>
            <a:r>
              <a:rPr lang="en-US" dirty="0" err="1"/>
              <a:t>jezgru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pokazuje</a:t>
            </a:r>
            <a:r>
              <a:rPr lang="en-US" dirty="0"/>
              <a:t> </a:t>
            </a:r>
            <a:r>
              <a:rPr lang="en-US" dirty="0" err="1"/>
              <a:t>dobru</a:t>
            </a:r>
            <a:r>
              <a:rPr lang="en-US" dirty="0"/>
              <a:t> </a:t>
            </a:r>
            <a:r>
              <a:rPr lang="en-US" dirty="0" err="1"/>
              <a:t>preciznost</a:t>
            </a:r>
            <a:r>
              <a:rPr lang="en-US" dirty="0"/>
              <a:t> u </a:t>
            </a:r>
            <a:r>
              <a:rPr lang="en-US" dirty="0" err="1"/>
              <a:t>našim</a:t>
            </a:r>
            <a:r>
              <a:rPr lang="en-US" dirty="0"/>
              <a:t> </a:t>
            </a:r>
            <a:r>
              <a:rPr lang="en-US" dirty="0" err="1"/>
              <a:t>okolnostima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Čestični</a:t>
            </a:r>
            <a:r>
              <a:rPr lang="en-US" dirty="0"/>
              <a:t> model </a:t>
            </a:r>
            <a:r>
              <a:rPr lang="en-US" dirty="0" err="1"/>
              <a:t>plazme</a:t>
            </a:r>
            <a:r>
              <a:rPr lang="en-US" dirty="0"/>
              <a:t> </a:t>
            </a:r>
            <a:r>
              <a:rPr lang="en-US" dirty="0" err="1"/>
              <a:t>smo</a:t>
            </a:r>
            <a:r>
              <a:rPr lang="en-US" dirty="0"/>
              <a:t> </a:t>
            </a:r>
            <a:r>
              <a:rPr lang="en-US" dirty="0" err="1"/>
              <a:t>uklopili</a:t>
            </a:r>
            <a:r>
              <a:rPr lang="en-US" dirty="0"/>
              <a:t> u </a:t>
            </a:r>
            <a:r>
              <a:rPr lang="en-US" dirty="0" err="1"/>
              <a:t>alat</a:t>
            </a:r>
            <a:r>
              <a:rPr lang="en-US" dirty="0"/>
              <a:t> za </a:t>
            </a:r>
            <a:r>
              <a:rPr lang="en-US" dirty="0" err="1"/>
              <a:t>vizualizaciju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Izradili</a:t>
            </a:r>
            <a:r>
              <a:rPr lang="en-US" dirty="0"/>
              <a:t> </a:t>
            </a:r>
            <a:r>
              <a:rPr lang="en-US" dirty="0" err="1"/>
              <a:t>smo</a:t>
            </a:r>
            <a:r>
              <a:rPr lang="en-US" dirty="0"/>
              <a:t> </a:t>
            </a:r>
            <a:r>
              <a:rPr lang="en-US" dirty="0" err="1"/>
              <a:t>vlastiti</a:t>
            </a:r>
            <a:r>
              <a:rPr lang="en-US" dirty="0"/>
              <a:t> </a:t>
            </a:r>
            <a:r>
              <a:rPr lang="en-US" dirty="0" err="1"/>
              <a:t>transformator</a:t>
            </a:r>
            <a:r>
              <a:rPr lang="en-US" dirty="0"/>
              <a:t>, </a:t>
            </a:r>
            <a:r>
              <a:rPr lang="en-US" dirty="0" err="1"/>
              <a:t>ali</a:t>
            </a:r>
            <a:r>
              <a:rPr lang="en-US" dirty="0"/>
              <a:t> </a:t>
            </a:r>
            <a:r>
              <a:rPr lang="en-US" dirty="0" err="1"/>
              <a:t>nismo</a:t>
            </a:r>
            <a:r>
              <a:rPr lang="en-US" dirty="0"/>
              <a:t> </a:t>
            </a:r>
            <a:r>
              <a:rPr lang="en-US" dirty="0" err="1"/>
              <a:t>uspjeli</a:t>
            </a:r>
            <a:r>
              <a:rPr lang="en-US" dirty="0"/>
              <a:t> </a:t>
            </a:r>
            <a:r>
              <a:rPr lang="en-US" dirty="0" err="1"/>
              <a:t>postići</a:t>
            </a:r>
            <a:r>
              <a:rPr lang="en-US" dirty="0"/>
              <a:t> </a:t>
            </a:r>
            <a:r>
              <a:rPr lang="en-US" dirty="0" err="1"/>
              <a:t>dovoljno</a:t>
            </a:r>
            <a:r>
              <a:rPr lang="en-US" dirty="0"/>
              <a:t> </a:t>
            </a:r>
            <a:r>
              <a:rPr lang="en-US" dirty="0" err="1"/>
              <a:t>visok</a:t>
            </a:r>
            <a:r>
              <a:rPr lang="en-US" dirty="0"/>
              <a:t> i </a:t>
            </a:r>
            <a:r>
              <a:rPr lang="en-US" dirty="0" err="1"/>
              <a:t>stabilan</a:t>
            </a:r>
            <a:r>
              <a:rPr lang="en-US" dirty="0"/>
              <a:t> </a:t>
            </a:r>
            <a:r>
              <a:rPr lang="en-US" dirty="0" err="1"/>
              <a:t>napon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kraju</a:t>
            </a:r>
            <a:r>
              <a:rPr lang="en-US" dirty="0"/>
              <a:t> </a:t>
            </a:r>
            <a:r>
              <a:rPr lang="en-US" dirty="0" err="1"/>
              <a:t>smo</a:t>
            </a:r>
            <a:r>
              <a:rPr lang="en-US" dirty="0"/>
              <a:t> </a:t>
            </a:r>
            <a:r>
              <a:rPr lang="en-US" dirty="0" err="1"/>
              <a:t>razvili</a:t>
            </a:r>
            <a:r>
              <a:rPr lang="en-US" dirty="0"/>
              <a:t> </a:t>
            </a:r>
            <a:r>
              <a:rPr lang="en-US" dirty="0" err="1"/>
              <a:t>prototip</a:t>
            </a:r>
            <a:r>
              <a:rPr lang="en-US" dirty="0"/>
              <a:t> </a:t>
            </a:r>
            <a:r>
              <a:rPr lang="en-US" dirty="0" err="1"/>
              <a:t>motora</a:t>
            </a:r>
            <a:r>
              <a:rPr lang="en-US" dirty="0"/>
              <a:t> </a:t>
            </a:r>
            <a:r>
              <a:rPr lang="en-US" dirty="0" err="1"/>
              <a:t>pogonjenog</a:t>
            </a:r>
            <a:r>
              <a:rPr lang="en-US" dirty="0"/>
              <a:t> </a:t>
            </a:r>
            <a:r>
              <a:rPr lang="en-US" dirty="0" err="1"/>
              <a:t>plazmom</a:t>
            </a:r>
            <a:r>
              <a:rPr lang="en-US" dirty="0"/>
              <a:t> </a:t>
            </a:r>
            <a:r>
              <a:rPr lang="en-US" dirty="0" err="1"/>
              <a:t>zajedno</a:t>
            </a:r>
            <a:r>
              <a:rPr lang="en-US" dirty="0"/>
              <a:t> s </a:t>
            </a:r>
            <a:r>
              <a:rPr lang="en-US" dirty="0" err="1"/>
              <a:t>Jakovljevim</a:t>
            </a:r>
            <a:r>
              <a:rPr lang="en-US" dirty="0"/>
              <a:t> </a:t>
            </a:r>
            <a:r>
              <a:rPr lang="en-US" dirty="0" err="1"/>
              <a:t>ljestvama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Iako</a:t>
            </a:r>
            <a:r>
              <a:rPr lang="en-US" dirty="0"/>
              <a:t> </a:t>
            </a:r>
            <a:r>
              <a:rPr lang="en-US" dirty="0" err="1"/>
              <a:t>pojedine</a:t>
            </a:r>
            <a:r>
              <a:rPr lang="en-US" dirty="0"/>
              <a:t> </a:t>
            </a:r>
            <a:r>
              <a:rPr lang="en-US" dirty="0" err="1"/>
              <a:t>komponente</a:t>
            </a:r>
            <a:r>
              <a:rPr lang="en-US" dirty="0"/>
              <a:t> </a:t>
            </a:r>
            <a:r>
              <a:rPr lang="en-US" dirty="0" err="1"/>
              <a:t>projekta</a:t>
            </a:r>
            <a:r>
              <a:rPr lang="en-US" dirty="0"/>
              <a:t> </a:t>
            </a:r>
            <a:r>
              <a:rPr lang="en-US" dirty="0" err="1"/>
              <a:t>nisu</a:t>
            </a:r>
            <a:r>
              <a:rPr lang="en-US" dirty="0"/>
              <a:t> </a:t>
            </a:r>
            <a:r>
              <a:rPr lang="en-US" dirty="0" err="1"/>
              <a:t>realizirane</a:t>
            </a:r>
            <a:r>
              <a:rPr lang="en-US" dirty="0"/>
              <a:t> u </a:t>
            </a:r>
            <a:r>
              <a:rPr lang="en-US" dirty="0" err="1"/>
              <a:t>potpunosti</a:t>
            </a:r>
            <a:r>
              <a:rPr lang="en-US" dirty="0"/>
              <a:t>,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dovedene</a:t>
            </a:r>
            <a:r>
              <a:rPr lang="en-US" dirty="0"/>
              <a:t> </a:t>
            </a:r>
            <a:r>
              <a:rPr lang="en-US" dirty="0" err="1"/>
              <a:t>barem</a:t>
            </a:r>
            <a:r>
              <a:rPr lang="en-US" dirty="0"/>
              <a:t> do </a:t>
            </a:r>
            <a:r>
              <a:rPr lang="en-US" dirty="0" err="1"/>
              <a:t>stadija</a:t>
            </a:r>
            <a:r>
              <a:rPr lang="en-US" dirty="0"/>
              <a:t> </a:t>
            </a:r>
            <a:r>
              <a:rPr lang="en-US" dirty="0" err="1"/>
              <a:t>prototipa</a:t>
            </a:r>
            <a:br>
              <a:rPr lang="en-US" dirty="0"/>
            </a:b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bismo</a:t>
            </a:r>
            <a:r>
              <a:rPr lang="en-US" dirty="0"/>
              <a:t> </a:t>
            </a:r>
            <a:r>
              <a:rPr lang="en-US" dirty="0" err="1"/>
              <a:t>uz</a:t>
            </a:r>
            <a:r>
              <a:rPr lang="en-US" dirty="0"/>
              <a:t> </a:t>
            </a:r>
            <a:r>
              <a:rPr lang="en-US" dirty="0" err="1"/>
              <a:t>više</a:t>
            </a:r>
            <a:r>
              <a:rPr lang="en-US" dirty="0"/>
              <a:t> </a:t>
            </a:r>
            <a:r>
              <a:rPr lang="en-US" dirty="0" err="1"/>
              <a:t>vremena</a:t>
            </a:r>
            <a:r>
              <a:rPr lang="en-US" dirty="0"/>
              <a:t> </a:t>
            </a:r>
            <a:r>
              <a:rPr lang="en-US" dirty="0" err="1"/>
              <a:t>mogli</a:t>
            </a:r>
            <a:r>
              <a:rPr lang="en-US" dirty="0"/>
              <a:t> </a:t>
            </a:r>
            <a:r>
              <a:rPr lang="en-US" dirty="0" err="1"/>
              <a:t>realizirati</a:t>
            </a:r>
            <a:r>
              <a:rPr lang="en-US" dirty="0"/>
              <a:t>.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37372A-2BA9-4258-B2D6-C98F1917E27D}" type="slidenum">
              <a:rPr lang="hr-HR" smtClean="0"/>
              <a:t>18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42560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F8C2B-33C5-4017-B94C-CDDBB70650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81747-8D79-48E2-9DA2-233334FBC2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0F211-2294-4F07-8DCF-79BCA6EF0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24791-F003-4C61-9AD1-F48FA681D0BF}" type="datetimeFigureOut">
              <a:rPr lang="en-GB" smtClean="0"/>
              <a:t>19/11/2020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ACE38-5BC1-4B2D-8FD7-7BE321477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BF15D-C665-4A21-A2D7-538F77DC0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55E29-BE59-4659-97A1-18121CD3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1801464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0B1C7-D68C-4FD7-827B-5F409B47B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C4B229-908F-47FC-8B38-96E4ED5274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9D96A-CD4B-4A0D-96E7-E26E27950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24791-F003-4C61-9AD1-F48FA681D0BF}" type="datetimeFigureOut">
              <a:rPr lang="en-GB" smtClean="0"/>
              <a:t>19/11/2020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3FC815-A14F-4825-95D4-0AFABC6BD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6D24F-9DB9-42C3-A83E-D632A90F6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55E29-BE59-4659-97A1-18121CD3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954377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8937DC-F956-425D-850A-1EB2DED9C0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357B7D-2E7F-4F88-998D-4CEF2FC69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B48F0-0A36-4137-926F-7F2357BF4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24791-F003-4C61-9AD1-F48FA681D0BF}" type="datetimeFigureOut">
              <a:rPr lang="en-GB" smtClean="0"/>
              <a:t>19/11/2020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85656-F8B2-41EF-8603-1C44EA5CE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11A9C-3027-4BAA-ACB4-478A041A7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55E29-BE59-4659-97A1-18121CD3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2089008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F4987-7717-4A46-8FE8-74A677486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lang="en-GB" sz="4800" kern="1200" cap="all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7BA8B-17EF-4F96-BF6A-5EA926836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24791-F003-4C61-9AD1-F48FA681D0BF}" type="datetimeFigureOut">
              <a:rPr lang="en-GB" smtClean="0"/>
              <a:t>19/11/2020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DFB1B-DA0A-4286-B7B5-DF27E3E14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DD8CA-7A14-427B-9335-8E3CEDD63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55E29-BE59-4659-97A1-18121CD30EBE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6A6B0A3-A933-482E-8093-D4AE7731575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62725"/>
            <a:ext cx="10515600" cy="4356737"/>
          </a:xfrm>
          <a:prstGeom prst="roundRect">
            <a:avLst>
              <a:gd name="adj" fmla="val 6807"/>
            </a:avLst>
          </a:prstGeo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2126401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ADF9B-2F83-4B97-AB41-D720AACC0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4D827-4ECC-4961-85A9-1F204E570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D7E9E-2D1A-4465-87C0-614BB9B1C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24791-F003-4C61-9AD1-F48FA681D0BF}" type="datetimeFigureOut">
              <a:rPr lang="en-GB" smtClean="0"/>
              <a:t>19/11/2020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C47E4-4511-4BC0-AF71-796721F6B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36EBA-6DEA-4F11-9B3B-D3D688CA6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55E29-BE59-4659-97A1-18121CD3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932164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07352-09FC-4F44-AB18-24B39BC0E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76E98-7E21-4090-A9BF-6AF2597FC2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8AB8D9-3A4C-4B8A-B1FC-B9E4580BBD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69CB24-C61E-4541-B7A1-3494C64D6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24791-F003-4C61-9AD1-F48FA681D0BF}" type="datetimeFigureOut">
              <a:rPr lang="en-GB" smtClean="0"/>
              <a:t>19/11/2020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3E4361-7D6F-47E3-9369-BCE3BFB1D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5517D-2BB7-4F6E-B56C-43B632C03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55E29-BE59-4659-97A1-18121CD3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071018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6B097-5CDF-4018-908F-F35ED9E71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645DB-8EC8-4CD0-9E3B-EDA8A720E5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DFDB19-26AA-4D78-94B5-A8870736AF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CDDBAA-F364-4913-90BA-4F4723392B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403F19-FF7A-4E4D-AE95-305F29253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7B81B6-9B92-4F92-824D-F5A828BCE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24791-F003-4C61-9AD1-F48FA681D0BF}" type="datetimeFigureOut">
              <a:rPr lang="en-GB" smtClean="0"/>
              <a:t>19/11/2020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DD3461-4B7C-4208-BA85-9ED4F9C21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F32D5D-2F0E-4794-87E4-B93C66E87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55E29-BE59-4659-97A1-18121CD3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0057082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FDA20-81AE-40AF-A44A-5B6CC98A9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C9508A-A47C-4180-95D8-0E8F45332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24791-F003-4C61-9AD1-F48FA681D0BF}" type="datetimeFigureOut">
              <a:rPr lang="en-GB" smtClean="0"/>
              <a:t>19/11/2020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6B0BD2-1BCD-4E7D-A251-753965E26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A3318A-CB64-4730-BFD8-6A00DB864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55E29-BE59-4659-97A1-18121CD3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311530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EC2C51-ADE5-4117-9445-6B771025A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24791-F003-4C61-9AD1-F48FA681D0BF}" type="datetimeFigureOut">
              <a:rPr lang="en-GB" smtClean="0"/>
              <a:t>19/11/2020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AB9A7F-87B7-45E8-9B53-D08CE81B3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EB1CF-B065-4401-9F77-1B098D6A4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55E29-BE59-4659-97A1-18121CD3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5178939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E0F6A-C9B3-40A8-B22A-B95F77B07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7D518-071C-4BC3-83BB-24582524A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66F3EF-0C2D-440B-B14E-050B813BE3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32993A-C804-4D49-B758-EECB08D65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24791-F003-4C61-9AD1-F48FA681D0BF}" type="datetimeFigureOut">
              <a:rPr lang="en-GB" smtClean="0"/>
              <a:t>19/11/2020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B3B11E-06E4-4A30-89D8-CFB88933B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17A489-DFBA-4E30-81AB-35F91D683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55E29-BE59-4659-97A1-18121CD3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9249714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19ED-0AC9-4F14-962B-427A325BB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B70376-5F91-42BD-8AC8-1FCE8B97F8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B8DECA-3408-418C-8736-797E3207C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64F01-6DD0-4A8F-80F2-131A57A3A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24791-F003-4C61-9AD1-F48FA681D0BF}" type="datetimeFigureOut">
              <a:rPr lang="en-GB" smtClean="0"/>
              <a:t>19/11/2020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4556CB-E33A-42FF-9356-61C9113C4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1E44D-AA02-4DD5-A351-0E57C239A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55E29-BE59-4659-97A1-18121CD3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673224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75000"/>
                    </a14:imgEffect>
                    <a14:imgEffect>
                      <a14:saturation sat="82000"/>
                    </a14:imgEffect>
                    <a14:imgEffect>
                      <a14:brightnessContrast bright="25000" contrast="-15000"/>
                    </a14:imgEffect>
                  </a14:imgLayer>
                </a14:imgProps>
              </a:ext>
            </a:extLst>
          </a:blip>
          <a:srcRect/>
          <a:stretch>
            <a:fillRect l="-3000" t="-36000" r="-3000" b="-3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08DFCE-5CF9-4834-AF41-FCB72523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F9E6A7-5EEB-4F4A-95B4-42718648A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1A1FE-507A-48B7-BBCA-CA31A729C2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24791-F003-4C61-9AD1-F48FA681D0BF}" type="datetimeFigureOut">
              <a:rPr lang="en-GB" smtClean="0"/>
              <a:t>19/11/2020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F41EC-5AD7-4062-B58F-E2EF6944A9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F632D-B852-46CB-A469-F7AB19527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55E29-BE59-4659-97A1-18121CD30E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9078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chart" Target="../charts/char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gnetoplasmadynamic_thruster#/media/File:MPD_plume.jpg" TargetMode="External"/><Relationship Id="rId2" Type="http://schemas.openxmlformats.org/officeDocument/2006/relationships/hyperlink" Target="http://www.pressreader.com/australia/science-illustrated/20200220/281655372074673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hamdeals.com/wp-content/uploads/2018/03/Plasma-Ball-Lamp-Novelty-Led-Lights-Magic-Plasma-Ball-220v-Plasma-ball-6-Table-Night-Light.jp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0.png"/><Relationship Id="rId21" Type="http://schemas.openxmlformats.org/officeDocument/2006/relationships/image" Target="../media/image11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9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0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chart" Target="../charts/chart6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912C12CF-F2ED-4273-A2D4-0B055C42812C}"/>
              </a:ext>
            </a:extLst>
          </p:cNvPr>
          <p:cNvSpPr txBox="1">
            <a:spLocks/>
          </p:cNvSpPr>
          <p:nvPr/>
        </p:nvSpPr>
        <p:spPr>
          <a:xfrm>
            <a:off x="748762" y="1799727"/>
            <a:ext cx="10694476" cy="24351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6600" i="0" u="none" strike="noStrike" kern="1200" cap="all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/>
                <a:ea typeface="+mj-ea"/>
                <a:cs typeface="+mj-cs"/>
              </a:rPr>
              <a:t>Svojstva i primjena </a:t>
            </a:r>
            <a:r>
              <a:rPr kumimoji="0" lang="hr-HR" sz="6600" i="0" u="none" strike="noStrike" kern="1200" cap="all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/>
                <a:ea typeface="+mj-ea"/>
                <a:cs typeface="+mj-cs"/>
              </a:rPr>
              <a:t>plazmenih</a:t>
            </a:r>
            <a:r>
              <a:rPr kumimoji="0" lang="hr-HR" sz="6600" i="0" u="none" strike="noStrike" kern="1200" cap="all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/>
                <a:ea typeface="+mj-ea"/>
                <a:cs typeface="+mj-cs"/>
              </a:rPr>
              <a:t> sustava</a:t>
            </a:r>
            <a:br>
              <a:rPr kumimoji="0" lang="hr-HR" sz="3600" b="0" i="0" u="none" strike="noStrike" kern="1200" cap="all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</a:b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w Cen MT" panose="020B0602020104020603"/>
              <a:ea typeface="+mj-ea"/>
              <a:cs typeface="+mj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03B6C51-5DE5-4E99-AE44-849039DAB4C8}"/>
              </a:ext>
            </a:extLst>
          </p:cNvPr>
          <p:cNvSpPr/>
          <p:nvPr/>
        </p:nvSpPr>
        <p:spPr>
          <a:xfrm>
            <a:off x="3048000" y="4554782"/>
            <a:ext cx="6096000" cy="102387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lnSpc>
                <a:spcPct val="120000"/>
              </a:lnSpc>
              <a:spcBef>
                <a:spcPts val="600"/>
              </a:spcBef>
              <a:buSzPct val="125000"/>
            </a:pPr>
            <a:r>
              <a:rPr lang="hr-HR" sz="2400" b="1" cap="all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/>
              </a:rPr>
              <a:t>Davor Dobrota, Nikola </a:t>
            </a:r>
            <a:r>
              <a:rPr lang="hr-HR" sz="2400" b="1" cap="all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/>
              </a:rPr>
              <a:t>Sočec</a:t>
            </a:r>
            <a:endParaRPr lang="hr-HR" sz="2400" b="1" cap="all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</a:endParaRPr>
          </a:p>
          <a:p>
            <a:pPr lvl="0" algn="ctr">
              <a:lnSpc>
                <a:spcPct val="120000"/>
              </a:lnSpc>
              <a:spcBef>
                <a:spcPts val="600"/>
              </a:spcBef>
              <a:buSzPct val="125000"/>
            </a:pPr>
            <a:r>
              <a:rPr lang="hr-HR" sz="2400" b="1" cap="all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/>
              </a:rPr>
              <a:t>XV. Gimnazija Zagreb, Jordanovac 8</a:t>
            </a:r>
            <a:endParaRPr lang="en-US" sz="2400" b="1" cap="all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</a:endParaRPr>
          </a:p>
        </p:txBody>
      </p:sp>
      <p:pic>
        <p:nvPicPr>
          <p:cNvPr id="2050" name="Picture 2" descr="Promjene u organizaciji nastave – XV. gimnazija">
            <a:extLst>
              <a:ext uri="{FF2B5EF4-FFF2-40B4-BE49-F238E27FC236}">
                <a16:creationId xmlns:a16="http://schemas.microsoft.com/office/drawing/2014/main" id="{F70C70C6-11D7-4C4B-8FC0-AC66D6AC48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03" r="34145"/>
          <a:stretch/>
        </p:blipFill>
        <p:spPr bwMode="auto">
          <a:xfrm>
            <a:off x="0" y="0"/>
            <a:ext cx="1997552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020044D-E911-4455-97A7-FD2276582E01}"/>
              </a:ext>
            </a:extLst>
          </p:cNvPr>
          <p:cNvSpPr/>
          <p:nvPr/>
        </p:nvSpPr>
        <p:spPr>
          <a:xfrm>
            <a:off x="3048000" y="5898522"/>
            <a:ext cx="6096000" cy="43518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lnSpc>
                <a:spcPct val="120000"/>
              </a:lnSpc>
              <a:spcBef>
                <a:spcPts val="600"/>
              </a:spcBef>
              <a:buSzPct val="125000"/>
            </a:pPr>
            <a:r>
              <a:rPr lang="hr-HR" sz="2000" cap="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/>
              </a:rPr>
              <a:t>Mentor: prof. Ines </a:t>
            </a:r>
            <a:r>
              <a:rPr lang="hr-HR" sz="2000" cap="al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/>
              </a:rPr>
              <a:t>dukić</a:t>
            </a:r>
            <a:endParaRPr lang="en-US" sz="2000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/>
            </a:endParaRPr>
          </a:p>
        </p:txBody>
      </p:sp>
    </p:spTree>
    <p:extLst>
      <p:ext uri="{BB962C8B-B14F-4D97-AF65-F5344CB8AC3E}">
        <p14:creationId xmlns:p14="http://schemas.microsoft.com/office/powerpoint/2010/main" val="1449288003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41214-F353-4BCA-8BA9-F2B972647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452" y="391331"/>
            <a:ext cx="5974596" cy="1879170"/>
          </a:xfrm>
        </p:spPr>
        <p:txBody>
          <a:bodyPr>
            <a:normAutofit fontScale="90000"/>
          </a:bodyPr>
          <a:lstStyle/>
          <a:p>
            <a:r>
              <a:rPr lang="hr-HR" dirty="0"/>
              <a:t>Sila između dvije zavojnice s jezgrom i </a:t>
            </a:r>
            <a:r>
              <a:rPr lang="hr-HR" dirty="0" err="1"/>
              <a:t>Međuindukcija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0B7D9A-7263-4E75-A73B-86B5AA191EF9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476575" y="2648301"/>
                <a:ext cx="5974596" cy="409155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hr-HR" dirty="0"/>
                  <a:t>Preko gradijenta računamo utjecaj jedne jezgre na drugu</a:t>
                </a:r>
              </a:p>
              <a:p>
                <a:pPr lvl="1"/>
                <a:r>
                  <a:rPr lang="hr-HR" dirty="0"/>
                  <a:t>Mali broj mjerenja ali dobro poklapanje</a:t>
                </a:r>
              </a:p>
              <a:p>
                <a:r>
                  <a:rPr lang="hr-HR" dirty="0"/>
                  <a:t>Mogućnost teoretskog određivanja </a:t>
                </a:r>
                <a:r>
                  <a:rPr lang="hr-HR" dirty="0" err="1"/>
                  <a:t>samoindukcije</a:t>
                </a:r>
                <a:r>
                  <a:rPr lang="hr-HR" dirty="0"/>
                  <a:t> (s jezgrom i bez)</a:t>
                </a:r>
              </a:p>
              <a:p>
                <a:pPr lvl="1"/>
                <a:r>
                  <a:rPr lang="hr-HR" dirty="0"/>
                  <a:t>Koristimo za pronalazak </a:t>
                </a:r>
                <a:r>
                  <a:rPr lang="hr-HR" dirty="0" err="1"/>
                  <a:t>magnetizacijskog</a:t>
                </a:r>
                <a:r>
                  <a:rPr lang="hr-HR" dirty="0"/>
                  <a:t> koeficijenta jezgre</a:t>
                </a:r>
              </a:p>
              <a:p>
                <a:r>
                  <a:rPr lang="hr-HR" dirty="0"/>
                  <a:t>Jezgra primjetno pojačava efekt </a:t>
                </a:r>
                <a:r>
                  <a:rPr lang="hr-HR" dirty="0" err="1"/>
                  <a:t>međuindukcije</a:t>
                </a:r>
                <a:endParaRPr lang="hr-HR" dirty="0"/>
              </a:p>
              <a:p>
                <a:pPr lvl="1"/>
                <a:r>
                  <a:rPr lang="hr-HR" dirty="0"/>
                  <a:t>Mala pogreška u mjerenjima (</a:t>
                </a:r>
                <a14:m>
                  <m:oMath xmlns:m="http://schemas.openxmlformats.org/officeDocument/2006/math">
                    <m:r>
                      <a:rPr lang="hr-H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hr-H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5%</m:t>
                    </m:r>
                  </m:oMath>
                </a14:m>
                <a:r>
                  <a:rPr lang="hr-HR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0B7D9A-7263-4E75-A73B-86B5AA191E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476575" y="2648301"/>
                <a:ext cx="5974596" cy="4091553"/>
              </a:xfrm>
              <a:blipFill>
                <a:blip r:embed="rId2"/>
                <a:stretch>
                  <a:fillRect l="-408" t="-13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D9738C55-0482-4F62-ACE6-4DD063D9CA89}"/>
              </a:ext>
            </a:extLst>
          </p:cNvPr>
          <p:cNvGrpSpPr/>
          <p:nvPr/>
        </p:nvGrpSpPr>
        <p:grpSpPr>
          <a:xfrm>
            <a:off x="6655232" y="118146"/>
            <a:ext cx="5400000" cy="3240000"/>
            <a:chOff x="7156342" y="130446"/>
            <a:chExt cx="4913677" cy="3135821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8DC4BCA9-1ED7-43C6-B5AD-3A7790DA1D5B}"/>
                </a:ext>
              </a:extLst>
            </p:cNvPr>
            <p:cNvSpPr txBox="1">
              <a:spLocks/>
            </p:cNvSpPr>
            <p:nvPr/>
          </p:nvSpPr>
          <p:spPr>
            <a:xfrm>
              <a:off x="7156342" y="130446"/>
              <a:ext cx="4913677" cy="3135821"/>
            </a:xfrm>
            <a:prstGeom prst="roundRect">
              <a:avLst>
                <a:gd name="adj" fmla="val 6807"/>
              </a:avLst>
            </a:prstGeom>
            <a:solidFill>
              <a:sysClr val="window" lastClr="FFFFFF">
                <a:alpha val="85000"/>
              </a:sys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7B76168C-98C0-4190-A270-20184153DFB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15503772"/>
                </p:ext>
              </p:extLst>
            </p:nvPr>
          </p:nvGraphicFramePr>
          <p:xfrm>
            <a:off x="7156342" y="130446"/>
            <a:ext cx="4913677" cy="313582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9E5EF8-C4C6-4295-97B3-1CCE338CD21B}"/>
              </a:ext>
            </a:extLst>
          </p:cNvPr>
          <p:cNvGrpSpPr/>
          <p:nvPr/>
        </p:nvGrpSpPr>
        <p:grpSpPr>
          <a:xfrm>
            <a:off x="6655232" y="3499854"/>
            <a:ext cx="5400000" cy="3240000"/>
            <a:chOff x="6933621" y="3398003"/>
            <a:chExt cx="5136397" cy="3329551"/>
          </a:xfrm>
        </p:grpSpPr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132B26E3-4568-4AFC-B31A-27019A88426B}"/>
                </a:ext>
              </a:extLst>
            </p:cNvPr>
            <p:cNvSpPr txBox="1">
              <a:spLocks/>
            </p:cNvSpPr>
            <p:nvPr/>
          </p:nvSpPr>
          <p:spPr>
            <a:xfrm>
              <a:off x="6933621" y="3398003"/>
              <a:ext cx="5136397" cy="3329551"/>
            </a:xfrm>
            <a:prstGeom prst="roundRect">
              <a:avLst>
                <a:gd name="adj" fmla="val 6807"/>
              </a:avLst>
            </a:prstGeom>
            <a:solidFill>
              <a:sysClr val="window" lastClr="FFFFFF">
                <a:alpha val="85000"/>
              </a:sys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aphicFrame>
          <p:nvGraphicFramePr>
            <p:cNvPr id="8" name="Chart 7">
              <a:extLst>
                <a:ext uri="{FF2B5EF4-FFF2-40B4-BE49-F238E27FC236}">
                  <a16:creationId xmlns:a16="http://schemas.microsoft.com/office/drawing/2014/main" id="{B0FA0D29-AE48-42C5-9538-7A43BCFFAA9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84593114"/>
                </p:ext>
              </p:extLst>
            </p:nvPr>
          </p:nvGraphicFramePr>
          <p:xfrm>
            <a:off x="6933621" y="3479920"/>
            <a:ext cx="5136397" cy="32476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969424609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63E05-5C8C-4DA6-B22A-C441BE900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969" y="44844"/>
            <a:ext cx="5849319" cy="1497600"/>
          </a:xfrm>
        </p:spPr>
        <p:txBody>
          <a:bodyPr>
            <a:normAutofit/>
          </a:bodyPr>
          <a:lstStyle/>
          <a:p>
            <a:r>
              <a:rPr lang="hr-HR" dirty="0"/>
              <a:t>Efekt polja na nabijenu česticu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669C5-8AA7-4912-8057-69607634F28D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499970" y="1472340"/>
                <a:ext cx="5904705" cy="283231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hr-HR" dirty="0"/>
                  <a:t>Na česticu djeluje </a:t>
                </a:r>
                <a:r>
                  <a:rPr lang="hr-HR" dirty="0" err="1"/>
                  <a:t>Amperova</a:t>
                </a:r>
                <a:r>
                  <a:rPr lang="hr-HR" dirty="0"/>
                  <a:t> sila </a:t>
                </a:r>
              </a:p>
              <a:p>
                <a:pPr lvl="1"/>
                <a:r>
                  <a:rPr lang="hr-HR" dirty="0"/>
                  <a:t>Z-komponenta polja drži česticu u kruženju</a:t>
                </a:r>
              </a:p>
              <a:p>
                <a:pPr lvl="1"/>
                <a:r>
                  <a:rPr lang="hr-HR" dirty="0"/>
                  <a:t>H-komponenta gura česticu prema van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r-HR" sz="20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hr-HR" sz="2000" b="1" i="1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hr-HR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r-HR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hr-HR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hr-HR" sz="2000" i="1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GB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r-HR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hr-H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hr-HR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hr-HR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r-HR" sz="20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hr-HR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r-HR" sz="20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hr-HR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GB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hr-HR" sz="2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acc>
                          <m:r>
                            <a:rPr lang="hr-HR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r-HR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hr-H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hr-HR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r-HR" sz="20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hr-HR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r-HR" sz="20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hr-H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hr-HR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r-HR" sz="20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hr-HR" sz="20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r-HR" sz="20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hr-HR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GB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hr-HR" sz="20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acc>
                          <m:r>
                            <a:rPr lang="hr-HR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r-HR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hr-HR" sz="20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hr-HR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r-HR" sz="20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hr-HR" sz="20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r-HR" sz="20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hr-HR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GB" sz="2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hr-HR" sz="20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hr-HR" dirty="0"/>
              </a:p>
              <a:p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669C5-8AA7-4912-8057-69607634F2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499970" y="1472340"/>
                <a:ext cx="5904705" cy="2832314"/>
              </a:xfrm>
              <a:blipFill>
                <a:blip r:embed="rId2"/>
                <a:stretch>
                  <a:fillRect l="-929" t="-30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7CC744CA-CB1D-4DA3-81AF-A6161159148E}"/>
              </a:ext>
            </a:extLst>
          </p:cNvPr>
          <p:cNvGrpSpPr/>
          <p:nvPr/>
        </p:nvGrpSpPr>
        <p:grpSpPr>
          <a:xfrm>
            <a:off x="6619648" y="137835"/>
            <a:ext cx="5400000" cy="3244635"/>
            <a:chOff x="7614834" y="44879"/>
            <a:chExt cx="4483599" cy="3244635"/>
          </a:xfrm>
        </p:grpSpPr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84BBC340-227B-4908-8CC9-A545E61968B4}"/>
                </a:ext>
              </a:extLst>
            </p:cNvPr>
            <p:cNvSpPr txBox="1">
              <a:spLocks/>
            </p:cNvSpPr>
            <p:nvPr/>
          </p:nvSpPr>
          <p:spPr>
            <a:xfrm>
              <a:off x="7614835" y="44879"/>
              <a:ext cx="4483598" cy="3244635"/>
            </a:xfrm>
            <a:prstGeom prst="roundRect">
              <a:avLst>
                <a:gd name="adj" fmla="val 6807"/>
              </a:avLst>
            </a:prstGeom>
            <a:solidFill>
              <a:sysClr val="window" lastClr="FFFFFF">
                <a:alpha val="85000"/>
              </a:sys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5DAF1D1D-654E-4A72-A280-F90504FAD2D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96151100"/>
                </p:ext>
              </p:extLst>
            </p:nvPr>
          </p:nvGraphicFramePr>
          <p:xfrm>
            <a:off x="7614834" y="44880"/>
            <a:ext cx="4483598" cy="32446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679CABF-0C01-4131-AC2D-F9BDF261F616}"/>
              </a:ext>
            </a:extLst>
          </p:cNvPr>
          <p:cNvGrpSpPr/>
          <p:nvPr/>
        </p:nvGrpSpPr>
        <p:grpSpPr>
          <a:xfrm>
            <a:off x="6619648" y="3515896"/>
            <a:ext cx="5399999" cy="3204269"/>
            <a:chOff x="7164091" y="3475531"/>
            <a:chExt cx="4902053" cy="3244635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D7D283C6-501A-457B-83ED-E5CD4D9C2852}"/>
                </a:ext>
              </a:extLst>
            </p:cNvPr>
            <p:cNvSpPr txBox="1">
              <a:spLocks/>
            </p:cNvSpPr>
            <p:nvPr/>
          </p:nvSpPr>
          <p:spPr>
            <a:xfrm>
              <a:off x="7164091" y="3475531"/>
              <a:ext cx="4902053" cy="3244635"/>
            </a:xfrm>
            <a:prstGeom prst="roundRect">
              <a:avLst>
                <a:gd name="adj" fmla="val 6807"/>
              </a:avLst>
            </a:prstGeom>
            <a:solidFill>
              <a:sysClr val="window" lastClr="FFFFFF">
                <a:alpha val="85000"/>
              </a:sys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aphicFrame>
          <p:nvGraphicFramePr>
            <p:cNvPr id="8" name="Chart 7">
              <a:extLst>
                <a:ext uri="{FF2B5EF4-FFF2-40B4-BE49-F238E27FC236}">
                  <a16:creationId xmlns:a16="http://schemas.microsoft.com/office/drawing/2014/main" id="{869C53FA-4E1D-4C8C-91BB-768849632F4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58396862"/>
                </p:ext>
              </p:extLst>
            </p:nvPr>
          </p:nvGraphicFramePr>
          <p:xfrm>
            <a:off x="7164091" y="3475531"/>
            <a:ext cx="4902053" cy="324463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C843896-BA24-4A96-B7DB-2E394CBD15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9970" y="4424766"/>
                <a:ext cx="5904705" cy="2295399"/>
              </a:xfrm>
              <a:prstGeom prst="roundRect">
                <a:avLst>
                  <a:gd name="adj" fmla="val 6807"/>
                </a:avLst>
              </a:prstGeom>
              <a:solidFill>
                <a:schemeClr val="bg1">
                  <a:alpha val="75000"/>
                </a:schemeClr>
              </a:solidFill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r-HR" dirty="0"/>
                  <a:t>Moguća aproksimacija preko gradijenta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r-HR" sz="2000" b="1" i="1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hr-HR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r-HR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r-HR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hr-HR" sz="2000" i="1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hr-HR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  <m:sup>
                          <m:r>
                            <a:rPr lang="hr-HR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sz="20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hr-HR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sz="20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hr-HR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̂"/>
                          <m:ctrlPr>
                            <a:rPr lang="en-GB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hr-HR" sz="20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acc>
                    </m:oMath>
                  </m:oMathPara>
                </a14:m>
                <a:endParaRPr lang="hr-HR" sz="2000" dirty="0"/>
              </a:p>
              <a:p>
                <a:r>
                  <a:rPr lang="hr-HR" dirty="0"/>
                  <a:t>Ovisi o termičkoj brzini čestice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r-HR" sz="2000" i="1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hr-HR" sz="20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hr-HR" sz="20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hr-HR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hr-HR" sz="20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hr-HR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r-HR" sz="2000" i="1">
                                  <a:latin typeface="Cambria Math" panose="02040503050406030204" pitchFamily="18" charset="0"/>
                                </a:rPr>
                                <m:t>1+2</m:t>
                              </m:r>
                              <m:nary>
                                <m:naryPr>
                                  <m:limLoc m:val="subSup"/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r-HR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hr-HR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  <m:sup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r-HR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hr-HR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  <m:e>
                                  <m:f>
                                    <m:f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hr-HR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hr-HR" sz="2000" i="1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hr-HR" sz="20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hr-HR" sz="20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hr-HR" sz="2000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hr-HR" sz="20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GB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hr-HR" sz="20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den>
                                  </m:f>
                                  <m:r>
                                    <a:rPr lang="hr-HR" sz="2000" i="1">
                                      <a:latin typeface="Cambria Math" panose="02040503050406030204" pitchFamily="18" charset="0"/>
                                    </a:rPr>
                                    <m:t>𝑑𝑧</m:t>
                                  </m:r>
                                </m:e>
                              </m:nary>
                            </m:e>
                          </m:d>
                        </m:e>
                      </m:rad>
                    </m:oMath>
                  </m:oMathPara>
                </a14:m>
                <a:endParaRPr lang="hr-HR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C843896-BA24-4A96-B7DB-2E394CBD1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970" y="4424766"/>
                <a:ext cx="5904705" cy="2295399"/>
              </a:xfrm>
              <a:prstGeom prst="roundRect">
                <a:avLst>
                  <a:gd name="adj" fmla="val 6807"/>
                </a:avLst>
              </a:prstGeom>
              <a:blipFill>
                <a:blip r:embed="rId5"/>
                <a:stretch>
                  <a:fillRect l="-826" t="-34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2314561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593B6-8D83-4CF1-BB56-025E54767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637"/>
            <a:ext cx="5845444" cy="1325563"/>
          </a:xfrm>
        </p:spPr>
        <p:txBody>
          <a:bodyPr>
            <a:normAutofit fontScale="90000"/>
          </a:bodyPr>
          <a:lstStyle/>
          <a:p>
            <a:r>
              <a:rPr lang="hr-HR" dirty="0"/>
              <a:t>MPDT simulacija za jednu česticu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4453BF-017A-4365-8086-D45F62A3B2FF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838200" y="1627323"/>
                <a:ext cx="6209654" cy="5092844"/>
              </a:xfrm>
              <a:prstGeom prst="roundRect">
                <a:avLst>
                  <a:gd name="adj" fmla="val 6046"/>
                </a:avLst>
              </a:prstGeom>
            </p:spPr>
            <p:txBody>
              <a:bodyPr>
                <a:normAutofit/>
              </a:bodyPr>
              <a:lstStyle/>
              <a:p>
                <a:r>
                  <a:rPr lang="hr-HR" dirty="0"/>
                  <a:t>Uzimamo da električno polje opada kako se čestica giba niže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r-HR" sz="20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r-H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hr-HR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sz="20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hr-HR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hr-HR" sz="200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hr-HR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hr-H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hr-HR" sz="2000" dirty="0"/>
              </a:p>
              <a:p>
                <a:r>
                  <a:rPr lang="hr-HR" dirty="0"/>
                  <a:t>Simulacijski model </a:t>
                </a:r>
              </a:p>
              <a:p>
                <a:pPr lvl="1"/>
                <a:r>
                  <a:rPr lang="hr-HR" dirty="0"/>
                  <a:t>Nema rješenja za polje pa ni za ovakvo gibanje</a:t>
                </a:r>
              </a:p>
              <a:p>
                <a:pPr lvl="1"/>
                <a:r>
                  <a:rPr lang="hr-HR" dirty="0"/>
                  <a:t>Postoji određena pogreška -</a:t>
                </a:r>
                <a:r>
                  <a:rPr lang="en-GB" dirty="0"/>
                  <a:t>&gt;</a:t>
                </a:r>
                <a:r>
                  <a:rPr lang="hr-HR" dirty="0"/>
                  <a:t> točke</a:t>
                </a:r>
              </a:p>
              <a:p>
                <a:r>
                  <a:rPr lang="hr-HR" dirty="0"/>
                  <a:t>Vidimo da jako magnetsko polje ima mogućnost proizvesti veliki potisak</a:t>
                </a:r>
              </a:p>
              <a:p>
                <a:r>
                  <a:rPr lang="hr-HR" dirty="0"/>
                  <a:t>Za zrak,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r-HR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hr-H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hr-H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hr-H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2∙</m:t>
                    </m:r>
                    <m:sSup>
                      <m:sSupPr>
                        <m:ctrlPr>
                          <a:rPr lang="hr-H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hr-H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hr-H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hr-H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hr-H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hr-H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hr-HR" dirty="0"/>
              </a:p>
              <a:p>
                <a:pPr lvl="1"/>
                <a:r>
                  <a:rPr lang="hr-HR" dirty="0"/>
                  <a:t>Magnetsko polje </a:t>
                </a:r>
                <a14:m>
                  <m:oMath xmlns:m="http://schemas.openxmlformats.org/officeDocument/2006/math">
                    <m:r>
                      <a:rPr lang="hr-HR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hr-H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hr-HR" b="1" i="1" smtClean="0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hr-HR" b="1" i="1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hr-HR" b="1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4453BF-017A-4365-8086-D45F62A3B2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838200" y="1627323"/>
                <a:ext cx="6209654" cy="5092844"/>
              </a:xfrm>
              <a:prstGeom prst="roundRect">
                <a:avLst>
                  <a:gd name="adj" fmla="val 6046"/>
                </a:avLst>
              </a:prstGeom>
              <a:blipFill>
                <a:blip r:embed="rId2"/>
                <a:stretch>
                  <a:fillRect l="-393" t="-2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3D0903B-2D10-46BF-9D50-2AA818DF6BD5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9" t="15870" r="21240" b="4432"/>
          <a:stretch/>
        </p:blipFill>
        <p:spPr bwMode="auto">
          <a:xfrm>
            <a:off x="7794211" y="137834"/>
            <a:ext cx="4237495" cy="32120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B21D5F6-6126-4A6A-AE03-513D25C71601}"/>
              </a:ext>
            </a:extLst>
          </p:cNvPr>
          <p:cNvGrpSpPr/>
          <p:nvPr/>
        </p:nvGrpSpPr>
        <p:grpSpPr>
          <a:xfrm>
            <a:off x="7226520" y="3475531"/>
            <a:ext cx="4805188" cy="3244635"/>
            <a:chOff x="7226520" y="3475531"/>
            <a:chExt cx="4805188" cy="3244635"/>
          </a:xfrm>
        </p:grpSpPr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58566F12-5C1D-4190-A3D7-4871FEEE45BE}"/>
                </a:ext>
              </a:extLst>
            </p:cNvPr>
            <p:cNvSpPr txBox="1">
              <a:spLocks/>
            </p:cNvSpPr>
            <p:nvPr/>
          </p:nvSpPr>
          <p:spPr>
            <a:xfrm>
              <a:off x="7226520" y="3475531"/>
              <a:ext cx="4805188" cy="3244635"/>
            </a:xfrm>
            <a:prstGeom prst="roundRect">
              <a:avLst>
                <a:gd name="adj" fmla="val 6807"/>
              </a:avLst>
            </a:prstGeom>
            <a:solidFill>
              <a:sysClr val="window" lastClr="FFFFFF">
                <a:alpha val="85000"/>
              </a:sys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aphicFrame>
          <p:nvGraphicFramePr>
            <p:cNvPr id="5" name="Chart 4">
              <a:extLst>
                <a:ext uri="{FF2B5EF4-FFF2-40B4-BE49-F238E27FC236}">
                  <a16:creationId xmlns:a16="http://schemas.microsoft.com/office/drawing/2014/main" id="{46FA65D2-D03B-4EE3-83B0-64835E4651D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25253620"/>
                </p:ext>
              </p:extLst>
            </p:nvPr>
          </p:nvGraphicFramePr>
          <p:xfrm>
            <a:off x="7226520" y="3475531"/>
            <a:ext cx="4805187" cy="324463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030100007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2E971-96BE-4B93-B869-7EAAB0F25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855" y="52381"/>
            <a:ext cx="3183609" cy="990977"/>
          </a:xfrm>
        </p:spPr>
        <p:txBody>
          <a:bodyPr/>
          <a:lstStyle/>
          <a:p>
            <a:r>
              <a:rPr lang="hr-HR" dirty="0"/>
              <a:t>Plazma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A63DE-6B0F-4ECD-872E-8AD12E65766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22882" y="941523"/>
            <a:ext cx="8046203" cy="2830378"/>
          </a:xfrm>
        </p:spPr>
        <p:txBody>
          <a:bodyPr>
            <a:normAutofit/>
          </a:bodyPr>
          <a:lstStyle/>
          <a:p>
            <a:r>
              <a:rPr lang="hr-HR" dirty="0"/>
              <a:t>Izrađen </a:t>
            </a:r>
            <a:r>
              <a:rPr lang="hr-HR" dirty="0" err="1"/>
              <a:t>čestični</a:t>
            </a:r>
            <a:r>
              <a:rPr lang="hr-HR" dirty="0"/>
              <a:t> model (i program PLASMA)</a:t>
            </a:r>
          </a:p>
          <a:p>
            <a:pPr lvl="1"/>
            <a:r>
              <a:rPr lang="hr-HR" dirty="0" err="1"/>
              <a:t>Lorentzova</a:t>
            </a:r>
            <a:r>
              <a:rPr lang="hr-HR" dirty="0"/>
              <a:t> sila (električna i magnetska, vanjska i unutarnja)</a:t>
            </a:r>
          </a:p>
          <a:p>
            <a:pPr lvl="1"/>
            <a:r>
              <a:rPr lang="hr-HR" dirty="0"/>
              <a:t>Van </a:t>
            </a:r>
            <a:r>
              <a:rPr lang="hr-HR" dirty="0" err="1"/>
              <a:t>der</a:t>
            </a:r>
            <a:r>
              <a:rPr lang="hr-HR" dirty="0"/>
              <a:t> </a:t>
            </a:r>
            <a:r>
              <a:rPr lang="hr-HR" dirty="0" err="1"/>
              <a:t>Waalsova</a:t>
            </a:r>
            <a:r>
              <a:rPr lang="hr-HR" dirty="0"/>
              <a:t> sila (12-6 LJ potencijal)</a:t>
            </a:r>
          </a:p>
          <a:p>
            <a:pPr lvl="1"/>
            <a:r>
              <a:rPr lang="hr-HR" dirty="0"/>
              <a:t>Sudari čestica</a:t>
            </a:r>
          </a:p>
          <a:p>
            <a:pPr lvl="1"/>
            <a:r>
              <a:rPr lang="hr-HR" dirty="0"/>
              <a:t>Razrađen model kinetičke ionizacije, ali nije implementiran (omogućio bi prikaz „</a:t>
            </a:r>
            <a:r>
              <a:rPr lang="hr-HR" dirty="0" err="1"/>
              <a:t>streamera</a:t>
            </a:r>
            <a:r>
              <a:rPr lang="hr-HR" dirty="0"/>
              <a:t>”)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B619DD-EF40-4169-8E72-C4B25ED38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444" y="0"/>
            <a:ext cx="3679556" cy="34789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42F0F7-85EE-4453-BDC8-B2A6D5C52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2444" y="3472901"/>
            <a:ext cx="3673460" cy="3385099"/>
          </a:xfrm>
          <a:prstGeom prst="rect">
            <a:avLst/>
          </a:prstGeom>
        </p:spPr>
      </p:pic>
      <p:sp>
        <p:nvSpPr>
          <p:cNvPr id="6" name="AutoShape 2" descr="Plasma Ball LED Light Lamp | Wham Deals">
            <a:extLst>
              <a:ext uri="{FF2B5EF4-FFF2-40B4-BE49-F238E27FC236}">
                <a16:creationId xmlns:a16="http://schemas.microsoft.com/office/drawing/2014/main" id="{E723902C-EA23-4A2D-A5F3-A2FB0B903B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8" name="Picture 4" descr="Plasma Ball LED Light Lamp | Wham Deals">
            <a:extLst>
              <a:ext uri="{FF2B5EF4-FFF2-40B4-BE49-F238E27FC236}">
                <a16:creationId xmlns:a16="http://schemas.microsoft.com/office/drawing/2014/main" id="{CFAE559A-EB59-4562-85FA-40C92EC963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1" t="2203" r="9170" b="31977"/>
          <a:stretch/>
        </p:blipFill>
        <p:spPr bwMode="auto">
          <a:xfrm>
            <a:off x="5353011" y="4324225"/>
            <a:ext cx="3016074" cy="23984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0" dist="5000" dir="5400000" sy="-100000" algn="bl" rotWithShape="0"/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FC451FD-D635-4545-99D1-489056809F7E}"/>
              </a:ext>
            </a:extLst>
          </p:cNvPr>
          <p:cNvSpPr txBox="1">
            <a:spLocks/>
          </p:cNvSpPr>
          <p:nvPr/>
        </p:nvSpPr>
        <p:spPr>
          <a:xfrm>
            <a:off x="322882" y="4323809"/>
            <a:ext cx="4787684" cy="2398865"/>
          </a:xfrm>
          <a:prstGeom prst="roundRect">
            <a:avLst>
              <a:gd name="adj" fmla="val 6807"/>
            </a:avLst>
          </a:prstGeom>
          <a:solidFill>
            <a:schemeClr val="bg1">
              <a:alpha val="75000"/>
            </a:schemeClr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dirty="0"/>
              <a:t>Razmotreni modeli plazme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literature</a:t>
            </a:r>
            <a:endParaRPr lang="hr-HR" dirty="0"/>
          </a:p>
          <a:p>
            <a:pPr lvl="1"/>
            <a:r>
              <a:rPr lang="hr-HR" dirty="0"/>
              <a:t>Ipak, to se pokazalo prezahtjevnim… </a:t>
            </a:r>
          </a:p>
          <a:p>
            <a:r>
              <a:rPr lang="hr-HR" dirty="0"/>
              <a:t>Napravljeni ograničeni i zanimljivi eksperimenti utjecaja polja na plazma kuglu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5910186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959B0-0893-4371-A1EB-F2C6A869B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Transformatori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9981E9-AF7E-45B8-9316-2E06B7DD66D4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220852" y="1963464"/>
                <a:ext cx="6257440" cy="4529411"/>
              </a:xfrm>
            </p:spPr>
            <p:txBody>
              <a:bodyPr>
                <a:normAutofit/>
              </a:bodyPr>
              <a:lstStyle/>
              <a:p>
                <a:r>
                  <a:rPr lang="hr-HR" dirty="0"/>
                  <a:t>Cilj: postizanje visokog napona za stvaranje atmosferske plazme</a:t>
                </a:r>
              </a:p>
              <a:p>
                <a:r>
                  <a:rPr lang="hr-HR" dirty="0"/>
                  <a:t>Korištenje otpornika za smanjenje napona na </a:t>
                </a:r>
                <a14:m>
                  <m:oMath xmlns:m="http://schemas.openxmlformats.org/officeDocument/2006/math">
                    <m:r>
                      <a:rPr lang="hr-H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hr-H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160</m:t>
                    </m:r>
                    <m:r>
                      <a:rPr lang="hr-H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hr-HR" dirty="0"/>
              </a:p>
              <a:p>
                <a:r>
                  <a:rPr lang="hr-HR" dirty="0"/>
                  <a:t>Vlastiti transformatori preslabi</a:t>
                </a:r>
              </a:p>
              <a:p>
                <a:r>
                  <a:rPr lang="hr-HR" dirty="0"/>
                  <a:t>Mikrovalni transformator </a:t>
                </a:r>
              </a:p>
              <a:p>
                <a:pPr lvl="1"/>
                <a:r>
                  <a:rPr lang="hr-HR" dirty="0"/>
                  <a:t>Dovoljno napona za ionizaciju na 1mm (otprilike 2.4kV)</a:t>
                </a:r>
              </a:p>
              <a:p>
                <a:pPr lvl="1"/>
                <a:r>
                  <a:rPr lang="hr-HR" dirty="0"/>
                  <a:t>Izrada Jakovljevih ljestvi</a:t>
                </a:r>
              </a:p>
              <a:p>
                <a:pPr lvl="2"/>
                <a:r>
                  <a:rPr lang="hr-HR" dirty="0"/>
                  <a:t>Struja se „penje” zbog </a:t>
                </a:r>
                <a:r>
                  <a:rPr lang="hr-HR" dirty="0" err="1"/>
                  <a:t>konvekcije</a:t>
                </a:r>
                <a:endParaRPr lang="hr-HR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9981E9-AF7E-45B8-9316-2E06B7DD66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220852" y="1963464"/>
                <a:ext cx="6257440" cy="4529411"/>
              </a:xfrm>
              <a:blipFill>
                <a:blip r:embed="rId2"/>
                <a:stretch>
                  <a:fillRect l="-292" t="-2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FE6D912-B4F5-4181-8591-5AA7D4A8156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18" r="12060" b="5369"/>
          <a:stretch/>
        </p:blipFill>
        <p:spPr bwMode="auto">
          <a:xfrm>
            <a:off x="6718514" y="1"/>
            <a:ext cx="5473485" cy="302917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9236F6-9F91-4CAE-960A-0C2266F6E7C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3" t="2496" r="32097" b="912"/>
          <a:stretch/>
        </p:blipFill>
        <p:spPr bwMode="auto">
          <a:xfrm>
            <a:off x="6718513" y="3033755"/>
            <a:ext cx="2673460" cy="382424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892228-2773-411A-B2DD-518E6535669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6"/>
          <a:stretch/>
        </p:blipFill>
        <p:spPr bwMode="auto">
          <a:xfrm>
            <a:off x="9391973" y="3031545"/>
            <a:ext cx="2800027" cy="38264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1735872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4CE9C-2168-4E71-9F2C-05A212EF4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Jakovljeve</a:t>
            </a:r>
            <a:r>
              <a:rPr lang="en-GB" dirty="0"/>
              <a:t> </a:t>
            </a:r>
            <a:r>
              <a:rPr lang="en-GB" dirty="0" err="1"/>
              <a:t>ljestve</a:t>
            </a:r>
            <a:endParaRPr lang="en-GB" dirty="0"/>
          </a:p>
        </p:txBody>
      </p:sp>
      <p:pic>
        <p:nvPicPr>
          <p:cNvPr id="4" name="WhatsApp Video 2020-02-06 at 15.16.11">
            <a:hlinkClick r:id="" action="ppaction://media"/>
            <a:extLst>
              <a:ext uri="{FF2B5EF4-FFF2-40B4-BE49-F238E27FC236}">
                <a16:creationId xmlns:a16="http://schemas.microsoft.com/office/drawing/2014/main" id="{D5EC751A-0A35-4452-B082-8BA4F05CD59B}"/>
              </a:ext>
            </a:extLst>
          </p:cNvPr>
          <p:cNvPicPr>
            <a:picLocks noGrp="1" noChangeAspect="1"/>
          </p:cNvPicPr>
          <p:nvPr>
            <p:ph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3796" y="1487837"/>
            <a:ext cx="9224407" cy="5073331"/>
          </a:xfrm>
          <a:prstGeom prst="roundRect">
            <a:avLst>
              <a:gd name="adj" fmla="val 8319"/>
            </a:avLst>
          </a:prstGeom>
        </p:spPr>
      </p:pic>
    </p:spTree>
    <p:extLst>
      <p:ext uri="{BB962C8B-B14F-4D97-AF65-F5344CB8AC3E}">
        <p14:creationId xmlns:p14="http://schemas.microsoft.com/office/powerpoint/2010/main" val="284444657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F8255-192B-4BAC-BFD1-D0ABD817D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442488" cy="1325563"/>
          </a:xfrm>
        </p:spPr>
        <p:txBody>
          <a:bodyPr/>
          <a:lstStyle/>
          <a:p>
            <a:r>
              <a:rPr lang="en-GB" dirty="0" err="1"/>
              <a:t>Atmosferski</a:t>
            </a:r>
            <a:r>
              <a:rPr lang="en-GB" dirty="0"/>
              <a:t> MPDT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63F1A4-3375-420B-A4AB-2E6C7A7876A7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6962613" y="922149"/>
                <a:ext cx="5043408" cy="5789563"/>
              </a:xfrm>
              <a:prstGeom prst="roundRect">
                <a:avLst>
                  <a:gd name="adj" fmla="val 6112"/>
                </a:avLst>
              </a:prstGeom>
            </p:spPr>
            <p:txBody>
              <a:bodyPr>
                <a:normAutofit/>
              </a:bodyPr>
              <a:lstStyle/>
              <a:p>
                <a:r>
                  <a:rPr lang="en-GB" dirty="0"/>
                  <a:t>Nemamo </a:t>
                </a:r>
                <a:r>
                  <a:rPr lang="en-GB" dirty="0" err="1"/>
                  <a:t>na</a:t>
                </a:r>
                <a:r>
                  <a:rPr lang="hr-HR" dirty="0"/>
                  <a:t>čin za utvrditi efikasnost i potisak</a:t>
                </a:r>
              </a:p>
              <a:p>
                <a:r>
                  <a:rPr lang="hr-HR" dirty="0"/>
                  <a:t>Nesavršenost konusa</a:t>
                </a:r>
              </a:p>
              <a:p>
                <a:r>
                  <a:rPr lang="hr-HR" dirty="0"/>
                  <a:t>Drugačiji učinak od Jakovljevih ljestvi – brzo se penje</a:t>
                </a:r>
              </a:p>
              <a:p>
                <a:r>
                  <a:rPr lang="hr-HR" dirty="0"/>
                  <a:t>Potreban</a:t>
                </a:r>
              </a:p>
              <a:p>
                <a:pPr lvl="1"/>
                <a:r>
                  <a:rPr lang="hr-HR" dirty="0"/>
                  <a:t>viši napon </a:t>
                </a:r>
              </a:p>
              <a:p>
                <a:pPr lvl="1"/>
                <a:r>
                  <a:rPr lang="hr-HR" dirty="0"/>
                  <a:t>Veća struja</a:t>
                </a:r>
              </a:p>
              <a:p>
                <a:pPr lvl="1"/>
                <a:r>
                  <a:rPr lang="hr-HR" dirty="0"/>
                  <a:t>hlađenje</a:t>
                </a:r>
              </a:p>
              <a:p>
                <a:r>
                  <a:rPr lang="hr-HR" dirty="0"/>
                  <a:t>Potrebno jače polje</a:t>
                </a:r>
              </a:p>
              <a:p>
                <a:pPr lvl="1"/>
                <a:r>
                  <a:rPr lang="hr-HR" dirty="0"/>
                  <a:t>Idealno reda veličine </a:t>
                </a:r>
                <a14:m>
                  <m:oMath xmlns:m="http://schemas.openxmlformats.org/officeDocument/2006/math">
                    <m:r>
                      <a:rPr lang="hr-HR" b="0" i="1" smtClean="0">
                        <a:latin typeface="Cambria Math" panose="02040503050406030204" pitchFamily="18" charset="0"/>
                      </a:rPr>
                      <m:t>100</m:t>
                    </m:r>
                    <m:r>
                      <m:rPr>
                        <m:sty m:val="p"/>
                      </m:rPr>
                      <a:rPr lang="hr-HR" b="0" i="0" smtClean="0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endParaRPr lang="hr-HR" dirty="0"/>
              </a:p>
              <a:p>
                <a:pPr lvl="1"/>
                <a:r>
                  <a:rPr lang="hr-HR" dirty="0"/>
                  <a:t>Efekt bi trebao biti vidljiv i na manjem polju</a:t>
                </a:r>
              </a:p>
              <a:p>
                <a:endParaRPr lang="hr-HR" dirty="0"/>
              </a:p>
              <a:p>
                <a:pPr lvl="1"/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63F1A4-3375-420B-A4AB-2E6C7A7876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6962613" y="922149"/>
                <a:ext cx="5043408" cy="5789563"/>
              </a:xfrm>
              <a:prstGeom prst="roundRect">
                <a:avLst>
                  <a:gd name="adj" fmla="val 6112"/>
                </a:avLst>
              </a:prstGeom>
              <a:blipFill>
                <a:blip r:embed="rId4"/>
                <a:stretch>
                  <a:fillRect l="-363" t="-105" r="-605" b="-3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WhatsApp Video 2020-03-21 at 20.37.54">
            <a:hlinkClick r:id="" action="ppaction://media"/>
            <a:extLst>
              <a:ext uri="{FF2B5EF4-FFF2-40B4-BE49-F238E27FC236}">
                <a16:creationId xmlns:a16="http://schemas.microsoft.com/office/drawing/2014/main" id="{56AAC5DF-E42B-4EF7-ADE1-E5EE68B858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3491" r="7220"/>
          <a:stretch/>
        </p:blipFill>
        <p:spPr>
          <a:xfrm>
            <a:off x="185978" y="2049651"/>
            <a:ext cx="6571583" cy="4662061"/>
          </a:xfrm>
          <a:prstGeom prst="roundRect">
            <a:avLst>
              <a:gd name="adj" fmla="val 6880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73180789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9ADBF-85B4-4CAC-B7F0-AD56D4512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857" y="349626"/>
            <a:ext cx="6325891" cy="1325563"/>
          </a:xfrm>
        </p:spPr>
        <p:txBody>
          <a:bodyPr>
            <a:normAutofit/>
          </a:bodyPr>
          <a:lstStyle/>
          <a:p>
            <a:r>
              <a:rPr lang="hr-HR" sz="5400" dirty="0"/>
              <a:t>Diskusija</a:t>
            </a:r>
            <a:endParaRPr lang="en-GB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AE617-4328-4172-ACF2-84146FC539A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0857" y="1844297"/>
            <a:ext cx="6325892" cy="4868119"/>
          </a:xfrm>
        </p:spPr>
        <p:txBody>
          <a:bodyPr>
            <a:normAutofit/>
          </a:bodyPr>
          <a:lstStyle/>
          <a:p>
            <a:r>
              <a:rPr lang="hr-HR" dirty="0"/>
              <a:t>Pokušaj izrade udvostručavanja napona</a:t>
            </a:r>
          </a:p>
          <a:p>
            <a:pPr lvl="1"/>
            <a:r>
              <a:rPr lang="hr-HR" dirty="0"/>
              <a:t>Problem: DC napon – jaka iskra</a:t>
            </a:r>
          </a:p>
          <a:p>
            <a:r>
              <a:rPr lang="hr-HR" dirty="0"/>
              <a:t>Istraživanje </a:t>
            </a:r>
            <a:r>
              <a:rPr lang="hr-HR" dirty="0" err="1"/>
              <a:t>kraterističnih</a:t>
            </a:r>
            <a:r>
              <a:rPr lang="hr-HR" dirty="0"/>
              <a:t> krivulja rada transformatora</a:t>
            </a:r>
          </a:p>
          <a:p>
            <a:pPr lvl="1"/>
            <a:r>
              <a:rPr lang="hr-HR" dirty="0"/>
              <a:t>Utvrđivanje krivulje efikasnosti</a:t>
            </a:r>
          </a:p>
          <a:p>
            <a:r>
              <a:rPr lang="hr-HR" dirty="0"/>
              <a:t>Neostvareno</a:t>
            </a:r>
          </a:p>
          <a:p>
            <a:pPr lvl="1"/>
            <a:r>
              <a:rPr lang="hr-HR" dirty="0"/>
              <a:t>Model jezgre koji pokriva </a:t>
            </a:r>
            <a:r>
              <a:rPr lang="hr-HR" dirty="0" err="1"/>
              <a:t>histerezu</a:t>
            </a:r>
            <a:endParaRPr lang="hr-HR" dirty="0"/>
          </a:p>
          <a:p>
            <a:pPr lvl="1"/>
            <a:r>
              <a:rPr lang="hr-HR" dirty="0"/>
              <a:t>Napraviti prikladni model plazme se pokazalo težim nego što se čini </a:t>
            </a:r>
          </a:p>
          <a:p>
            <a:pPr lvl="1"/>
            <a:r>
              <a:rPr lang="hr-HR" dirty="0"/>
              <a:t>Potvrđeno radeći MPDT</a:t>
            </a:r>
          </a:p>
          <a:p>
            <a:pPr lvl="1"/>
            <a:r>
              <a:rPr lang="hr-HR" dirty="0"/>
              <a:t>Ispitivanje svojstava hladne plazme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592488-D5AB-4659-BECA-322F9D7356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8" t="11331" r="8125" b="23756"/>
          <a:stretch/>
        </p:blipFill>
        <p:spPr bwMode="auto">
          <a:xfrm>
            <a:off x="7307846" y="137834"/>
            <a:ext cx="4723862" cy="32540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300A69D-DE94-4F6E-B143-9A1500143BF1}"/>
              </a:ext>
            </a:extLst>
          </p:cNvPr>
          <p:cNvGrpSpPr/>
          <p:nvPr/>
        </p:nvGrpSpPr>
        <p:grpSpPr>
          <a:xfrm>
            <a:off x="7307847" y="3549112"/>
            <a:ext cx="4723861" cy="3171054"/>
            <a:chOff x="7226520" y="3475531"/>
            <a:chExt cx="4805188" cy="3244635"/>
          </a:xfrm>
        </p:grpSpPr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D4054576-10C7-4EE3-AD05-952B3E2B1441}"/>
                </a:ext>
              </a:extLst>
            </p:cNvPr>
            <p:cNvSpPr txBox="1">
              <a:spLocks/>
            </p:cNvSpPr>
            <p:nvPr/>
          </p:nvSpPr>
          <p:spPr>
            <a:xfrm>
              <a:off x="7226520" y="3475531"/>
              <a:ext cx="4805188" cy="3244635"/>
            </a:xfrm>
            <a:prstGeom prst="roundRect">
              <a:avLst>
                <a:gd name="adj" fmla="val 6807"/>
              </a:avLst>
            </a:prstGeom>
            <a:solidFill>
              <a:sysClr val="window" lastClr="FFFFFF">
                <a:alpha val="85000"/>
              </a:sys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aphicFrame>
          <p:nvGraphicFramePr>
            <p:cNvPr id="8" name="Chart 7">
              <a:extLst>
                <a:ext uri="{FF2B5EF4-FFF2-40B4-BE49-F238E27FC236}">
                  <a16:creationId xmlns:a16="http://schemas.microsoft.com/office/drawing/2014/main" id="{55866484-F147-4A55-8550-A0C7DB9D049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93224255"/>
                </p:ext>
              </p:extLst>
            </p:nvPr>
          </p:nvGraphicFramePr>
          <p:xfrm>
            <a:off x="7226520" y="3475531"/>
            <a:ext cx="4805188" cy="324463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646931364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C4B2C-805D-40A0-9808-B2E2DD033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838414" cy="1166704"/>
          </a:xfrm>
        </p:spPr>
        <p:txBody>
          <a:bodyPr>
            <a:normAutofit/>
          </a:bodyPr>
          <a:lstStyle/>
          <a:p>
            <a:r>
              <a:rPr lang="hr-HR" sz="5400" dirty="0"/>
              <a:t>Zaključak</a:t>
            </a:r>
            <a:endParaRPr lang="en-GB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F3F6FCC-F3BE-41B0-96AE-CBB130F6790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75468" y="1531829"/>
            <a:ext cx="6585487" cy="5051076"/>
          </a:xfrm>
        </p:spPr>
        <p:txBody>
          <a:bodyPr>
            <a:normAutofit/>
          </a:bodyPr>
          <a:lstStyle/>
          <a:p>
            <a:r>
              <a:rPr lang="hr-HR" dirty="0"/>
              <a:t>Uspješno je poboljšan i proširen model zavojnice</a:t>
            </a:r>
            <a:endParaRPr lang="en-US" dirty="0"/>
          </a:p>
          <a:p>
            <a:r>
              <a:rPr lang="hr-HR" dirty="0"/>
              <a:t>Napravljen je nesavršeni model za jezgru</a:t>
            </a:r>
          </a:p>
          <a:p>
            <a:pPr lvl="1"/>
            <a:r>
              <a:rPr lang="hr-HR" dirty="0"/>
              <a:t>Testiran je i pokazuje dobru preciznost za naš slučaj</a:t>
            </a:r>
            <a:endParaRPr lang="en-US" dirty="0"/>
          </a:p>
          <a:p>
            <a:r>
              <a:rPr lang="hr-HR" dirty="0"/>
              <a:t>Razrađen </a:t>
            </a:r>
            <a:r>
              <a:rPr lang="hr-HR" dirty="0" err="1"/>
              <a:t>čestični</a:t>
            </a:r>
            <a:r>
              <a:rPr lang="hr-HR" dirty="0"/>
              <a:t> model plazme i uklopljen u simulaciju </a:t>
            </a:r>
            <a:r>
              <a:rPr lang="hr-HR" dirty="0" err="1"/>
              <a:t>PLASMA</a:t>
            </a:r>
            <a:endParaRPr lang="hr-HR" dirty="0"/>
          </a:p>
          <a:p>
            <a:r>
              <a:rPr lang="hr-HR" dirty="0"/>
              <a:t>Izrađen vlastiti transformator – nedovoljan napon</a:t>
            </a:r>
          </a:p>
          <a:p>
            <a:r>
              <a:rPr lang="hr-HR" dirty="0"/>
              <a:t>Izrađene Jakovljeve ljestve i prototip atmosferskog </a:t>
            </a:r>
            <a:r>
              <a:rPr lang="hr-HR" dirty="0" err="1"/>
              <a:t>applied-field</a:t>
            </a:r>
            <a:r>
              <a:rPr lang="hr-HR" dirty="0"/>
              <a:t> MPDT-a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DDB556-74A8-463B-A35C-6006FF4D50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03" t="43250" r="34703" b="5828"/>
          <a:stretch/>
        </p:blipFill>
        <p:spPr bwMode="auto">
          <a:xfrm>
            <a:off x="9504336" y="4265475"/>
            <a:ext cx="2687663" cy="25925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325666-3E6F-41D5-8E81-9B2A50FA750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67" t="4697" r="20114" b="4944"/>
          <a:stretch/>
        </p:blipFill>
        <p:spPr bwMode="auto">
          <a:xfrm>
            <a:off x="7623828" y="1"/>
            <a:ext cx="4568171" cy="42659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94888382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EC8DE-D0DE-49A6-AC07-9357AA34E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26961"/>
            <a:ext cx="10515600" cy="1204078"/>
          </a:xfrm>
        </p:spPr>
        <p:txBody>
          <a:bodyPr>
            <a:normAutofit/>
          </a:bodyPr>
          <a:lstStyle/>
          <a:p>
            <a:pPr algn="ctr"/>
            <a:r>
              <a:rPr lang="hr-HR" sz="6000" dirty="0"/>
              <a:t>Hvala na pozornosti </a:t>
            </a:r>
            <a:r>
              <a:rPr lang="hr-HR" sz="5400" dirty="0"/>
              <a:t>!</a:t>
            </a: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1102787728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2FA19-112E-473B-9D93-B8242A5BB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cap="all" dirty="0" err="1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/>
              </a:rPr>
              <a:t>Uvod</a:t>
            </a:r>
            <a:endParaRPr lang="en-GB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7805D64-3FF3-4767-9F3C-A5150DA6216A}"/>
              </a:ext>
            </a:extLst>
          </p:cNvPr>
          <p:cNvSpPr txBox="1">
            <a:spLocks/>
          </p:cNvSpPr>
          <p:nvPr/>
        </p:nvSpPr>
        <p:spPr>
          <a:xfrm>
            <a:off x="643338" y="1775929"/>
            <a:ext cx="4997751" cy="4679116"/>
          </a:xfrm>
          <a:prstGeom prst="roundRect">
            <a:avLst>
              <a:gd name="adj" fmla="val 6807"/>
            </a:avLst>
          </a:prstGeom>
          <a:solidFill>
            <a:sysClr val="window" lastClr="FFFFFF">
              <a:alpha val="80000"/>
            </a:sys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r-HR" sz="24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Plazma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u</a:t>
            </a:r>
            <a:r>
              <a:rPr kumimoji="0" lang="hr-HR" sz="24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atmosferi</a:t>
            </a:r>
            <a:r>
              <a:rPr kumimoji="0" lang="en-GB" sz="24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2400" b="0" i="0" u="none" strike="noStrike" kern="1200" cap="none" spc="0" normalizeH="0" baseline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pokazuje</a:t>
            </a:r>
            <a:r>
              <a:rPr kumimoji="0" lang="en-GB" sz="24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2400" b="0" i="0" u="none" strike="noStrike" kern="1200" cap="none" spc="0" normalizeH="0" baseline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iznimno</a:t>
            </a:r>
            <a:r>
              <a:rPr kumimoji="0" lang="en-GB" sz="24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2400" b="0" i="0" u="none" strike="noStrike" kern="1200" cap="none" spc="0" normalizeH="0" baseline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zanimljiva</a:t>
            </a:r>
            <a:r>
              <a:rPr kumimoji="0" lang="en-GB" sz="24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2400" b="0" i="0" u="none" strike="noStrike" kern="1200" cap="none" spc="0" normalizeH="0" baseline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svojstva</a:t>
            </a:r>
            <a:endParaRPr kumimoji="0" lang="en-GB" sz="24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MPDT (</a:t>
            </a:r>
            <a:r>
              <a:rPr kumimoji="0" lang="en-GB" sz="2400" b="0" i="0" u="none" strike="noStrike" kern="1200" cap="none" spc="0" normalizeH="0" baseline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Magnetoplasmadynamic</a:t>
            </a:r>
            <a:r>
              <a:rPr kumimoji="0" lang="en-GB" sz="24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Thruster) </a:t>
            </a:r>
            <a:r>
              <a:rPr kumimoji="0" lang="en-GB" sz="2400" b="0" i="0" u="none" strike="noStrike" kern="1200" cap="none" spc="0" normalizeH="0" baseline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pogon</a:t>
            </a:r>
            <a:endParaRPr kumimoji="0" lang="en-GB" sz="24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2000" dirty="0">
                <a:solidFill>
                  <a:prstClr val="black"/>
                </a:solidFill>
                <a:latin typeface="Calibri" panose="020F0502020204030204"/>
              </a:rPr>
              <a:t>Applied-field </a:t>
            </a:r>
            <a:r>
              <a:rPr lang="hr-HR" sz="2000" dirty="0">
                <a:solidFill>
                  <a:prstClr val="black"/>
                </a:solidFill>
                <a:latin typeface="Calibri" panose="020F0502020204030204"/>
              </a:rPr>
              <a:t>izvedba </a:t>
            </a:r>
            <a:r>
              <a:rPr lang="en-GB" sz="2000" dirty="0">
                <a:solidFill>
                  <a:prstClr val="black"/>
                </a:solidFill>
                <a:latin typeface="Calibri" panose="020F0502020204030204"/>
              </a:rPr>
              <a:t>-&gt; </a:t>
            </a:r>
            <a:r>
              <a:rPr lang="en-GB" sz="2000" dirty="0" err="1">
                <a:solidFill>
                  <a:prstClr val="black"/>
                </a:solidFill>
                <a:latin typeface="Calibri" panose="020F0502020204030204"/>
              </a:rPr>
              <a:t>primjena</a:t>
            </a:r>
            <a:r>
              <a:rPr lang="en-GB" sz="20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GB" sz="2000" dirty="0" err="1">
                <a:solidFill>
                  <a:prstClr val="black"/>
                </a:solidFill>
                <a:latin typeface="Calibri" panose="020F0502020204030204"/>
              </a:rPr>
              <a:t>kru</a:t>
            </a:r>
            <a:r>
              <a:rPr lang="hr-HR" sz="2000" dirty="0" err="1">
                <a:solidFill>
                  <a:prstClr val="black"/>
                </a:solidFill>
                <a:latin typeface="Calibri" panose="020F0502020204030204"/>
              </a:rPr>
              <a:t>žnih</a:t>
            </a:r>
            <a:r>
              <a:rPr lang="hr-HR" sz="2000" dirty="0">
                <a:solidFill>
                  <a:prstClr val="black"/>
                </a:solidFill>
                <a:latin typeface="Calibri" panose="020F0502020204030204"/>
              </a:rPr>
              <a:t> zavojnica pravokutnog presjeka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hr-HR" sz="2400" dirty="0">
                <a:solidFill>
                  <a:prstClr val="black"/>
                </a:solidFill>
                <a:latin typeface="Calibri" panose="020F0502020204030204"/>
              </a:rPr>
              <a:t>Zrak je dobar izolator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hr-HR" sz="2000" dirty="0">
                <a:solidFill>
                  <a:prstClr val="black"/>
                </a:solidFill>
                <a:latin typeface="Calibri" panose="020F0502020204030204"/>
              </a:rPr>
              <a:t>Postizanje visokog napona nužno</a:t>
            </a: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hr-HR" sz="2400" dirty="0">
                <a:solidFill>
                  <a:prstClr val="black"/>
                </a:solidFill>
                <a:latin typeface="Calibri" panose="020F0502020204030204"/>
              </a:rPr>
              <a:t>Daljnje istraživanje magnetskog i električnog polja zavojnica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None/>
              <a:tabLst/>
              <a:defRPr/>
            </a:pPr>
            <a:endParaRPr kumimoji="0" lang="en-GB" sz="24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026" name="Picture 2" descr="A nice cold Red Sprite? | Everything Is Electric">
            <a:extLst>
              <a:ext uri="{FF2B5EF4-FFF2-40B4-BE49-F238E27FC236}">
                <a16:creationId xmlns:a16="http://schemas.microsoft.com/office/drawing/2014/main" id="{BB3E1869-D058-40D7-A069-D034CDAA6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" t="2286" b="13962"/>
          <a:stretch/>
        </p:blipFill>
        <p:spPr bwMode="auto">
          <a:xfrm>
            <a:off x="6292218" y="1"/>
            <a:ext cx="5899781" cy="447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7661CF-49D8-4923-9032-5588618A98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84" b="11393"/>
          <a:stretch/>
        </p:blipFill>
        <p:spPr>
          <a:xfrm>
            <a:off x="6292218" y="4471261"/>
            <a:ext cx="5899782" cy="238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384131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E907F-251E-4093-8B5D-5CFDAD5C5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007"/>
            <a:ext cx="10515600" cy="1142520"/>
          </a:xfrm>
        </p:spPr>
        <p:txBody>
          <a:bodyPr>
            <a:normAutofit/>
          </a:bodyPr>
          <a:lstStyle/>
          <a:p>
            <a:r>
              <a:rPr lang="en-GB" sz="5400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06196-E97A-4ACE-BB85-1126DE58FEF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507646"/>
            <a:ext cx="10363200" cy="5071574"/>
          </a:xfrm>
        </p:spPr>
        <p:txBody>
          <a:bodyPr/>
          <a:lstStyle/>
          <a:p>
            <a:r>
              <a:rPr lang="hr-HR" sz="2400" dirty="0"/>
              <a:t>Naš rad: prilagođeni grafovi i slike te reference iz njih</a:t>
            </a:r>
          </a:p>
          <a:p>
            <a:r>
              <a:rPr lang="hr-HR" sz="2400" dirty="0"/>
              <a:t>Slika 1, slajd 1: </a:t>
            </a:r>
            <a:r>
              <a:rPr lang="hr-HR" sz="2400" dirty="0">
                <a:hlinkClick r:id="rId2"/>
              </a:rPr>
              <a:t>http://www.pressreader.com/australia/science-illustrated/20200220/281655372074673</a:t>
            </a:r>
            <a:endParaRPr lang="hr-HR" sz="2400" dirty="0"/>
          </a:p>
          <a:p>
            <a:r>
              <a:rPr lang="hr-HR" sz="2400" dirty="0"/>
              <a:t>Slika 2, slajd 1: </a:t>
            </a:r>
            <a:r>
              <a:rPr lang="hr-HR" sz="2400" dirty="0">
                <a:hlinkClick r:id="rId3"/>
              </a:rPr>
              <a:t>https://en.wikipedia.org/wiki/Magnetoplasmadynamic_thruster#/media/File:MPD_plume.jpg</a:t>
            </a:r>
            <a:endParaRPr lang="hr-HR" sz="2400" dirty="0"/>
          </a:p>
          <a:p>
            <a:r>
              <a:rPr lang="hr-HR" sz="2400" dirty="0"/>
              <a:t>Slika 3, slajd 11: </a:t>
            </a:r>
            <a:r>
              <a:rPr lang="hr-HR" sz="2400" dirty="0">
                <a:hlinkClick r:id="rId4"/>
              </a:rPr>
              <a:t>https://whamdeals.com/wp-content/uploads/2018/03/Plasma-Ball-Lamp-Novelty-Led-Lights-Magic-Plasma-Ball-220v-Plasma-ball-6-Table-Night-Light.jpg</a:t>
            </a:r>
            <a:r>
              <a:rPr lang="hr-HR" sz="2400" dirty="0"/>
              <a:t> </a:t>
            </a:r>
          </a:p>
          <a:p>
            <a:endParaRPr lang="hr-HR" sz="2000" dirty="0"/>
          </a:p>
        </p:txBody>
      </p:sp>
    </p:spTree>
    <p:extLst>
      <p:ext uri="{BB962C8B-B14F-4D97-AF65-F5344CB8AC3E}">
        <p14:creationId xmlns:p14="http://schemas.microsoft.com/office/powerpoint/2010/main" val="2724080978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66565-2F0D-4613-A45F-DDFDE0462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992" y="322506"/>
            <a:ext cx="5797657" cy="1245752"/>
          </a:xfrm>
        </p:spPr>
        <p:txBody>
          <a:bodyPr>
            <a:normAutofit/>
          </a:bodyPr>
          <a:lstStyle/>
          <a:p>
            <a:r>
              <a:rPr lang="hr-HR" sz="5400" dirty="0" err="1"/>
              <a:t>CiLJ</a:t>
            </a:r>
            <a:endParaRPr lang="en-GB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6C611-DB19-43DC-8AE5-62E130D346F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235843" y="1738739"/>
            <a:ext cx="6117957" cy="3724801"/>
          </a:xfrm>
          <a:solidFill>
            <a:schemeClr val="bg1">
              <a:alpha val="80000"/>
            </a:schemeClr>
          </a:solidFill>
        </p:spPr>
        <p:txBody>
          <a:bodyPr>
            <a:normAutofit/>
          </a:bodyPr>
          <a:lstStyle/>
          <a:p>
            <a:r>
              <a:rPr lang="hr-HR" dirty="0"/>
              <a:t>Rješavanje nekih zaostataka od prošlogodišnjeg rada</a:t>
            </a:r>
            <a:endParaRPr lang="en-US" dirty="0"/>
          </a:p>
          <a:p>
            <a:r>
              <a:rPr lang="hr-HR" dirty="0"/>
              <a:t>Razumijevanje svojstva plazme i izrada jednostavnog </a:t>
            </a:r>
            <a:r>
              <a:rPr lang="hr-HR" dirty="0" err="1"/>
              <a:t>čestičnog</a:t>
            </a:r>
            <a:r>
              <a:rPr lang="hr-HR" dirty="0"/>
              <a:t> modela</a:t>
            </a:r>
          </a:p>
          <a:p>
            <a:r>
              <a:rPr lang="hr-HR" dirty="0"/>
              <a:t>Izrada vlastitog transformatora prilagođenog za a priori danu </a:t>
            </a:r>
            <a:r>
              <a:rPr lang="hr-HR" dirty="0" err="1"/>
              <a:t>laminiranu</a:t>
            </a:r>
            <a:r>
              <a:rPr lang="hr-HR" dirty="0"/>
              <a:t> jezgru</a:t>
            </a:r>
          </a:p>
          <a:p>
            <a:r>
              <a:rPr lang="hr-HR" dirty="0"/>
              <a:t>Izrada prototipa MPDT motora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12B942-988C-4146-A693-71FC07C07C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0" t="23636" r="26102" b="17346"/>
          <a:stretch/>
        </p:blipFill>
        <p:spPr bwMode="auto">
          <a:xfrm>
            <a:off x="-1" y="0"/>
            <a:ext cx="4498383" cy="385335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Slikovni rezultat za magnetoplasmadynamic thruster">
            <a:extLst>
              <a:ext uri="{FF2B5EF4-FFF2-40B4-BE49-F238E27FC236}">
                <a16:creationId xmlns:a16="http://schemas.microsoft.com/office/drawing/2014/main" id="{D3FEE487-F1C4-4F7F-980C-D5CE9C8D7CBD}"/>
              </a:ext>
            </a:extLst>
          </p:cNvPr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859078"/>
            <a:ext cx="4498382" cy="29989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4446274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9B70F-4BEF-4F81-A33F-E3CAE2AE9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548" y="544555"/>
            <a:ext cx="10515600" cy="1325563"/>
          </a:xfrm>
        </p:spPr>
        <p:txBody>
          <a:bodyPr>
            <a:normAutofit/>
          </a:bodyPr>
          <a:lstStyle/>
          <a:p>
            <a:r>
              <a:rPr lang="hr-HR" sz="5400" dirty="0"/>
              <a:t>varijable</a:t>
            </a:r>
            <a:endParaRPr lang="en-GB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78C448-452D-42AD-A65D-598E9713653F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473989" y="2547760"/>
                <a:ext cx="5477359" cy="404677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hr-HR" sz="2400" dirty="0"/>
                  <a:t>Parametri zavojnice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hr-HR" sz="1800" dirty="0"/>
                  <a:t>Unutarnji radijus zavojnice </a:t>
                </a:r>
                <a14:m>
                  <m:oMath xmlns:m="http://schemas.openxmlformats.org/officeDocument/2006/math">
                    <m:r>
                      <a:rPr lang="hr-HR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hr-HR" sz="1800" i="1">
                        <a:latin typeface="Cambria Math" panose="02040503050406030204" pitchFamily="18" charset="0"/>
                      </a:rPr>
                      <m:t> [</m:t>
                    </m:r>
                    <m:r>
                      <a:rPr lang="hr-HR" sz="18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hr-HR" sz="18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hr-HR" sz="1800" dirty="0"/>
              </a:p>
              <a:p>
                <a:pPr lvl="1">
                  <a:lnSpc>
                    <a:spcPct val="100000"/>
                  </a:lnSpc>
                </a:pPr>
                <a:r>
                  <a:rPr lang="hr-HR" sz="1800" dirty="0"/>
                  <a:t>Debljina zavojnice </a:t>
                </a:r>
                <a14:m>
                  <m:oMath xmlns:m="http://schemas.openxmlformats.org/officeDocument/2006/math">
                    <m:r>
                      <a:rPr lang="hr-HR" sz="1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hr-HR" sz="1800" i="1">
                        <a:latin typeface="Cambria Math" panose="02040503050406030204" pitchFamily="18" charset="0"/>
                      </a:rPr>
                      <m:t> [</m:t>
                    </m:r>
                    <m:r>
                      <a:rPr lang="hr-HR" sz="18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hr-HR" sz="18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hr-HR" sz="1800" dirty="0"/>
              </a:p>
              <a:p>
                <a:pPr lvl="1">
                  <a:lnSpc>
                    <a:spcPct val="100000"/>
                  </a:lnSpc>
                </a:pPr>
                <a:r>
                  <a:rPr lang="hr-HR" sz="1800" dirty="0"/>
                  <a:t>Duljina zavojnice </a:t>
                </a:r>
                <a14:m>
                  <m:oMath xmlns:m="http://schemas.openxmlformats.org/officeDocument/2006/math">
                    <m:r>
                      <a:rPr lang="hr-HR" sz="18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hr-HR" sz="1800" i="1">
                        <a:latin typeface="Cambria Math" panose="02040503050406030204" pitchFamily="18" charset="0"/>
                      </a:rPr>
                      <m:t> [</m:t>
                    </m:r>
                    <m:r>
                      <a:rPr lang="hr-HR" sz="18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hr-HR" sz="18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hr-HR" sz="1800" dirty="0"/>
              </a:p>
              <a:p>
                <a:pPr lvl="1">
                  <a:lnSpc>
                    <a:spcPct val="100000"/>
                  </a:lnSpc>
                </a:pPr>
                <a:r>
                  <a:rPr lang="hr-HR" sz="1800" dirty="0"/>
                  <a:t>Debljina žice kojom je zavojnica motana </a:t>
                </a:r>
                <a14:m>
                  <m:oMath xmlns:m="http://schemas.openxmlformats.org/officeDocument/2006/math">
                    <m:r>
                      <a:rPr lang="hr-HR" sz="18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hr-HR" sz="1800" i="1">
                        <a:latin typeface="Cambria Math" panose="02040503050406030204" pitchFamily="18" charset="0"/>
                      </a:rPr>
                      <m:t> [</m:t>
                    </m:r>
                    <m:r>
                      <a:rPr lang="hr-HR" sz="18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hr-HR" sz="18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hr-HR" sz="1800" dirty="0"/>
              </a:p>
              <a:p>
                <a:pPr lvl="1">
                  <a:lnSpc>
                    <a:spcPct val="100000"/>
                  </a:lnSpc>
                </a:pPr>
                <a:r>
                  <a:rPr lang="hr-HR" sz="1800" dirty="0"/>
                  <a:t>Broj namotaja zavojnice </a:t>
                </a:r>
                <a14:m>
                  <m:oMath xmlns:m="http://schemas.openxmlformats.org/officeDocument/2006/math">
                    <m:r>
                      <a:rPr lang="hr-HR" sz="18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hr-HR" sz="1800" dirty="0"/>
              </a:p>
              <a:p>
                <a:pPr lvl="1">
                  <a:lnSpc>
                    <a:spcPct val="100000"/>
                  </a:lnSpc>
                </a:pPr>
                <a:r>
                  <a:rPr lang="hr-HR" sz="1800" dirty="0"/>
                  <a:t>Otpor zavojnice </a:t>
                </a:r>
                <a14:m>
                  <m:oMath xmlns:m="http://schemas.openxmlformats.org/officeDocument/2006/math">
                    <m:r>
                      <a:rPr lang="hr-HR" sz="18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hr-HR" sz="1800" i="1">
                        <a:latin typeface="Cambria Math" panose="02040503050406030204" pitchFamily="18" charset="0"/>
                      </a:rPr>
                      <m:t> [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hr-HR" sz="18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hr-HR" sz="1800" dirty="0"/>
              </a:p>
              <a:p>
                <a:pPr lvl="1">
                  <a:lnSpc>
                    <a:spcPct val="100000"/>
                  </a:lnSpc>
                </a:pPr>
                <a:r>
                  <a:rPr lang="hr-HR" sz="1800" dirty="0" err="1"/>
                  <a:t>Induktivitet</a:t>
                </a:r>
                <a:r>
                  <a:rPr lang="hr-HR" sz="1800" dirty="0"/>
                  <a:t> zavojnice </a:t>
                </a:r>
                <a14:m>
                  <m:oMath xmlns:m="http://schemas.openxmlformats.org/officeDocument/2006/math">
                    <m:r>
                      <a:rPr lang="hr-HR" sz="18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hr-HR" sz="1800" i="1">
                        <a:latin typeface="Cambria Math" panose="02040503050406030204" pitchFamily="18" charset="0"/>
                      </a:rPr>
                      <m:t> [</m:t>
                    </m:r>
                    <m:r>
                      <a:rPr lang="hr-HR" sz="18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hr-HR" sz="18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hr-HR" sz="1800" dirty="0"/>
              </a:p>
              <a:p>
                <a:pPr lvl="1">
                  <a:lnSpc>
                    <a:spcPct val="100000"/>
                  </a:lnSpc>
                </a:pPr>
                <a:r>
                  <a:rPr lang="hr-HR" sz="1800" dirty="0"/>
                  <a:t>Duljina jezgre </a:t>
                </a:r>
                <a14:m>
                  <m:oMath xmlns:m="http://schemas.openxmlformats.org/officeDocument/2006/math">
                    <m:r>
                      <a:rPr lang="hr-HR" sz="1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hr-HR" sz="1800" b="0" i="1" smtClean="0">
                        <a:latin typeface="Cambria Math" panose="02040503050406030204" pitchFamily="18" charset="0"/>
                      </a:rPr>
                      <m:t> [</m:t>
                    </m:r>
                    <m:r>
                      <a:rPr lang="hr-HR" sz="1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hr-HR" sz="1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hr-HR" sz="1800" dirty="0"/>
              </a:p>
              <a:p>
                <a:pPr lvl="1">
                  <a:lnSpc>
                    <a:spcPct val="100000"/>
                  </a:lnSpc>
                </a:pPr>
                <a:r>
                  <a:rPr lang="hr-HR" sz="1800" dirty="0"/>
                  <a:t>Radijus jezgre </a:t>
                </a:r>
                <a14:m>
                  <m:oMath xmlns:m="http://schemas.openxmlformats.org/officeDocument/2006/math">
                    <m:r>
                      <a:rPr lang="hr-HR" sz="1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hr-HR" sz="18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hr-H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r-HR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hr-HR" sz="1800" dirty="0"/>
                  <a:t> (za naše potrebe jednak </a:t>
                </a:r>
                <a14:m>
                  <m:oMath xmlns:m="http://schemas.openxmlformats.org/officeDocument/2006/math">
                    <m:r>
                      <a:rPr lang="hr-HR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hr-HR" sz="1800" dirty="0"/>
                  <a:t>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hr-HR" sz="1800" dirty="0" err="1"/>
                  <a:t>Magnetizacijski</a:t>
                </a:r>
                <a:r>
                  <a:rPr lang="hr-HR" sz="1800" dirty="0"/>
                  <a:t> koeficijent jezgre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r-H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r-HR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hr-HR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hr-HR" sz="1800" dirty="0"/>
                  <a:t>)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78C448-452D-42AD-A65D-598E971365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473989" y="2547760"/>
                <a:ext cx="5477359" cy="4046770"/>
              </a:xfrm>
              <a:blipFill>
                <a:blip r:embed="rId3"/>
                <a:stretch>
                  <a:fillRect l="-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5EB66EDC-D4B0-4636-BDDF-A3AD0896A7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40653" y="4007686"/>
                <a:ext cx="5698210" cy="2586844"/>
              </a:xfrm>
              <a:prstGeom prst="roundRect">
                <a:avLst>
                  <a:gd name="adj" fmla="val 6807"/>
                </a:avLst>
              </a:prstGeom>
              <a:solidFill>
                <a:schemeClr val="bg1">
                  <a:alpha val="75000"/>
                </a:schemeClr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hr-HR" sz="2400" dirty="0"/>
                  <a:t>Parametri transformatora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hr-HR" sz="2000" dirty="0"/>
                  <a:t>Realni otpor primara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r-HR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hr-HR" sz="2000" i="1">
                            <a:latin typeface="Cambria Math" panose="02040503050406030204" pitchFamily="18" charset="0"/>
                          </a:rPr>
                          <m:t>𝑝𝑡</m:t>
                        </m:r>
                      </m:sub>
                    </m:sSub>
                  </m:oMath>
                </a14:m>
                <a:r>
                  <a:rPr lang="hr-HR" sz="2000" dirty="0"/>
                  <a:t> </a:t>
                </a:r>
                <a14:m>
                  <m:oMath xmlns:m="http://schemas.openxmlformats.org/officeDocument/2006/math">
                    <m:r>
                      <a:rPr lang="hr-HR" sz="2000" i="1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hr-HR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hr-HR" sz="2000" dirty="0"/>
              </a:p>
              <a:p>
                <a:pPr lvl="1">
                  <a:lnSpc>
                    <a:spcPct val="100000"/>
                  </a:lnSpc>
                </a:pPr>
                <a:r>
                  <a:rPr lang="hr-HR" sz="2000" dirty="0"/>
                  <a:t>Realni otpor sekundara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r-HR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hr-HR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hr-HR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hr-HR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hr-H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endParaRPr lang="hr-HR" sz="2000" dirty="0"/>
              </a:p>
              <a:p>
                <a:pPr lvl="1">
                  <a:lnSpc>
                    <a:spcPct val="100000"/>
                  </a:lnSpc>
                </a:pPr>
                <a:r>
                  <a:rPr lang="hr-HR" sz="2000" dirty="0"/>
                  <a:t>Impedancija slobodnog primara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r-HR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hr-HR" sz="2000" i="1">
                            <a:latin typeface="Cambria Math" panose="02040503050406030204" pitchFamily="18" charset="0"/>
                          </a:rPr>
                          <m:t>𝑠𝑝</m:t>
                        </m:r>
                      </m:sub>
                    </m:sSub>
                  </m:oMath>
                </a14:m>
                <a:r>
                  <a:rPr lang="hr-HR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hr-H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endParaRPr lang="hr-HR" sz="2000" dirty="0"/>
              </a:p>
              <a:p>
                <a:pPr lvl="1">
                  <a:lnSpc>
                    <a:spcPct val="100000"/>
                  </a:lnSpc>
                </a:pPr>
                <a:r>
                  <a:rPr lang="hr-HR" sz="2000" dirty="0"/>
                  <a:t>Impedancija kratko spojenog primara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r-HR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hr-HR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hr-HR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hr-HR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hr-H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</m:d>
                  </m:oMath>
                </a14:m>
                <a:endParaRPr lang="hr-HR" sz="2000" dirty="0"/>
              </a:p>
              <a:p>
                <a:pPr lvl="1">
                  <a:lnSpc>
                    <a:spcPct val="100000"/>
                  </a:lnSpc>
                </a:pPr>
                <a:r>
                  <a:rPr lang="hr-HR" sz="2000" dirty="0"/>
                  <a:t>Omjer namotaja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r-HR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hr-HR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hr-HR" sz="2000" dirty="0"/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GB" sz="2000" dirty="0"/>
              </a:p>
              <a:p>
                <a:pPr lvl="1">
                  <a:lnSpc>
                    <a:spcPct val="100000"/>
                  </a:lnSpc>
                </a:pPr>
                <a:endParaRPr lang="hr-HR" sz="2000" dirty="0"/>
              </a:p>
              <a:p>
                <a:pPr lvl="1">
                  <a:lnSpc>
                    <a:spcPct val="100000"/>
                  </a:lnSpc>
                </a:pPr>
                <a:endParaRPr lang="en-GB" sz="200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5EB66EDC-D4B0-4636-BDDF-A3AD0896A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653" y="4007686"/>
                <a:ext cx="5698210" cy="2586844"/>
              </a:xfrm>
              <a:prstGeom prst="roundRect">
                <a:avLst>
                  <a:gd name="adj" fmla="val 6807"/>
                </a:avLst>
              </a:prstGeom>
              <a:blipFill>
                <a:blip r:embed="rId4"/>
                <a:stretch>
                  <a:fillRect l="-5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5AF48EF-6842-41F8-970F-5EDDB1A2FCF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1" r="16454" b="21174"/>
          <a:stretch/>
        </p:blipFill>
        <p:spPr bwMode="auto">
          <a:xfrm>
            <a:off x="7807272" y="-3867"/>
            <a:ext cx="4384729" cy="37267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8DABC4-9C2D-494D-A0C1-D892200E41C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5" t="18918" r="14940" b="24945"/>
          <a:stretch/>
        </p:blipFill>
        <p:spPr bwMode="auto">
          <a:xfrm>
            <a:off x="4284975" y="0"/>
            <a:ext cx="3522297" cy="23673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27655886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328D2-DE7D-477B-98E9-205B20D9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15" y="300000"/>
            <a:ext cx="7217699" cy="1424108"/>
          </a:xfrm>
        </p:spPr>
        <p:txBody>
          <a:bodyPr>
            <a:normAutofit/>
          </a:bodyPr>
          <a:lstStyle/>
          <a:p>
            <a:r>
              <a:rPr lang="hr-HR" dirty="0"/>
              <a:t>Magnetsko i električno polje zavojnice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196679-2537-4D78-805F-B4BFEDBE2364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293505" y="1824926"/>
                <a:ext cx="7470246" cy="2734252"/>
              </a:xfrm>
              <a:solidFill>
                <a:schemeClr val="bg1">
                  <a:alpha val="85000"/>
                </a:schemeClr>
              </a:solidFill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lnSpc>
                    <a:spcPct val="125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r-HR" sz="21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d>
                        <m:dPr>
                          <m:ctrlPr>
                            <a:rPr lang="hr-HR" sz="2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r-HR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hr-HR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r-HR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hr-HR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r-HR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hr-HR" sz="21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hr-HR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hr-HR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hr-HR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hr-H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nary>
                        <m:naryPr>
                          <m:limLoc m:val="subSup"/>
                          <m:ctrlPr>
                            <a:rPr lang="en-GB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hr-HR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hr-HR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hr-HR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hr-HR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  <m:e>
                          <m:r>
                            <a:rPr lang="hr-HR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hr-HR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nary>
                            <m:naryPr>
                              <m:limLoc m:val="subSup"/>
                              <m:ctrlPr>
                                <a:rPr lang="en-GB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hr-HR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hr-HR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r-HR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hr-HR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  <m:sup>
                              <m:f>
                                <m:fPr>
                                  <m:ctrlPr>
                                    <a:rPr lang="hr-HR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r-HR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hr-HR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  <m:e>
                              <m:r>
                                <a:rPr lang="hr-HR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hr-HR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𝑑h</m:t>
                              </m:r>
                              <m:nary>
                                <m:naryPr>
                                  <m:limLoc m:val="subSup"/>
                                  <m:ctrlPr>
                                    <a:rPr lang="en-GB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hr-HR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hr-HR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hr-HR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  <m:e>
                                  <m:r>
                                    <a:rPr lang="hr-HR" sz="21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hr-HR" sz="21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  <m:r>
                                    <m:rPr>
                                      <m:nor/>
                                    </m:rPr>
                                    <a:rPr lang="en-GB" sz="2100" dirty="0">
                                      <a:solidFill>
                                        <a:schemeClr val="tx1"/>
                                      </a:solidFill>
                                    </a:rPr>
                                    <m:t> </m:t>
                                  </m:r>
                                  <m:f>
                                    <m:fPr>
                                      <m:ctrlPr>
                                        <a:rPr lang="en-GB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GB" sz="210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hr-HR" sz="21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hr-HR" sz="21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acc>
                                        <m:accPr>
                                          <m:chr m:val="̂"/>
                                          <m:ctrlPr>
                                            <a:rPr lang="en-GB" sz="21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r-HR" sz="21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e>
                                      </m:acc>
                                      <m:r>
                                        <a:rPr lang="hr-HR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GB" sz="210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hr-HR" sz="21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hr-HR" sz="21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acc>
                                        <m:accPr>
                                          <m:chr m:val="̂"/>
                                          <m:ctrlPr>
                                            <a:rPr lang="en-GB" sz="21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r-HR" sz="21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𝒋</m:t>
                                          </m:r>
                                        </m:e>
                                      </m:acc>
                                      <m:r>
                                        <a:rPr lang="hr-HR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GB" sz="210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hr-HR" sz="21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hr-HR" sz="21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  <m:acc>
                                        <m:accPr>
                                          <m:chr m:val="̂"/>
                                          <m:ctrlPr>
                                            <a:rPr lang="en-GB" sz="21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r-HR" sz="21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</m:acc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GB" sz="2100" i="1" smtClean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hr-HR" sz="2100" i="1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p>
                                          <m:r>
                                            <a:rPr lang="hr-HR" sz="2100" i="1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1.5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hr-HR" sz="2100" i="1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25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1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21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hr-HR" sz="21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hr-HR" sz="21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r-HR" sz="21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sz="21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r-HR" sz="21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func>
                            <m:funcPr>
                              <m:ctrlPr>
                                <a:rPr lang="en-GB" sz="21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hr-HR" sz="210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hr-HR" sz="21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hr-HR" sz="21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hr-HR" sz="21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func>
                        <m:funcPr>
                          <m:ctrlPr>
                            <a:rPr lang="en-GB" sz="21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r-HR" sz="210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hr-HR" sz="21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  <m:func>
                        <m:funcPr>
                          <m:ctrlPr>
                            <a:rPr lang="en-GB" sz="21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r-HR" sz="210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hr-HR" sz="21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</m:oMath>
                  </m:oMathPara>
                </a14:m>
                <a:endParaRPr lang="en-GB" sz="21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0" indent="0">
                  <a:lnSpc>
                    <a:spcPct val="125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1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21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hr-HR" sz="21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hr-HR" sz="21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r-HR" sz="21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sz="21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r-HR" sz="21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func>
                            <m:funcPr>
                              <m:ctrlPr>
                                <a:rPr lang="en-GB" sz="21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hr-HR" sz="210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hr-HR" sz="21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hr-HR" sz="21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hr-HR" sz="21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func>
                        <m:funcPr>
                          <m:ctrlPr>
                            <a:rPr lang="en-GB" sz="21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r-HR" sz="210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hr-HR" sz="21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  <m:func>
                        <m:funcPr>
                          <m:ctrlPr>
                            <a:rPr lang="en-GB" sz="21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r-HR" sz="210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hr-HR" sz="21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</m:oMath>
                  </m:oMathPara>
                </a14:m>
                <a:endParaRPr lang="en-GB" sz="21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0" indent="0">
                  <a:lnSpc>
                    <a:spcPct val="125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1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21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hr-HR" sz="21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hr-HR" sz="21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1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r-HR" sz="21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hr-HR" sz="21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r-HR" sz="21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hr-HR" sz="21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hr-HR" sz="21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func>
                        <m:funcPr>
                          <m:ctrlPr>
                            <a:rPr lang="en-GB" sz="21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r-HR" sz="210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hr-HR" sz="21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GB" sz="21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r-HR" sz="210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hr-HR" sz="21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</m:oMath>
                  </m:oMathPara>
                </a14:m>
                <a:endParaRPr lang="en-GB" sz="2100" dirty="0"/>
              </a:p>
              <a:p>
                <a:pPr marL="0" indent="0">
                  <a:lnSpc>
                    <a:spcPct val="125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r-HR" sz="210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hr-HR" sz="210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1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r-HR" sz="21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hr-HR" sz="21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r-HR" sz="21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21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r-HR" sz="21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hr-HR" sz="21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GB" sz="21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sz="21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hr-HR" sz="210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hr-HR" sz="21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hr-HR" sz="21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hr-HR" sz="21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21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1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r-HR" sz="21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GB" sz="21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hr-HR" sz="210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hr-HR" sz="21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hr-HR" sz="21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hr-HR" sz="21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  <m:sup>
                          <m:r>
                            <a:rPr lang="hr-HR" sz="21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r-HR" sz="21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hr-HR" sz="21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hr-HR" sz="21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func>
                        <m:funcPr>
                          <m:ctrlPr>
                            <a:rPr lang="en-GB" sz="21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r-HR" sz="210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hr-HR" sz="21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GB" sz="21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r-HR" sz="210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hr-HR" sz="21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</m:oMath>
                  </m:oMathPara>
                </a14:m>
                <a:endParaRPr lang="en-GB" sz="21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196679-2537-4D78-805F-B4BFEDBE23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293505" y="1824926"/>
                <a:ext cx="7470246" cy="273425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FE489A05-3826-4D78-8E1B-33818A46246D}"/>
              </a:ext>
            </a:extLst>
          </p:cNvPr>
          <p:cNvGrpSpPr/>
          <p:nvPr/>
        </p:nvGrpSpPr>
        <p:grpSpPr>
          <a:xfrm>
            <a:off x="7998701" y="133214"/>
            <a:ext cx="4034266" cy="3039577"/>
            <a:chOff x="7319534" y="34669"/>
            <a:chExt cx="4034266" cy="3039577"/>
          </a:xfrm>
        </p:grpSpPr>
        <p:sp>
          <p:nvSpPr>
            <p:cNvPr id="101" name="Content Placeholder 2">
              <a:extLst>
                <a:ext uri="{FF2B5EF4-FFF2-40B4-BE49-F238E27FC236}">
                  <a16:creationId xmlns:a16="http://schemas.microsoft.com/office/drawing/2014/main" id="{03865F75-52BA-4978-8F2D-59088053BC2C}"/>
                </a:ext>
              </a:extLst>
            </p:cNvPr>
            <p:cNvSpPr txBox="1">
              <a:spLocks/>
            </p:cNvSpPr>
            <p:nvPr/>
          </p:nvSpPr>
          <p:spPr>
            <a:xfrm>
              <a:off x="7319534" y="34669"/>
              <a:ext cx="4034266" cy="2984082"/>
            </a:xfrm>
            <a:prstGeom prst="roundRect">
              <a:avLst>
                <a:gd name="adj" fmla="val 6807"/>
              </a:avLst>
            </a:prstGeom>
            <a:solidFill>
              <a:sysClr val="window" lastClr="FFFFFF">
                <a:alpha val="80000"/>
              </a:sys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1537721A-77C1-496F-A128-C5F3E269721D}"/>
                </a:ext>
              </a:extLst>
            </p:cNvPr>
            <p:cNvGrpSpPr/>
            <p:nvPr/>
          </p:nvGrpSpPr>
          <p:grpSpPr>
            <a:xfrm>
              <a:off x="7414874" y="169008"/>
              <a:ext cx="3783276" cy="2905238"/>
              <a:chOff x="900992" y="0"/>
              <a:chExt cx="3769330" cy="2801902"/>
            </a:xfrm>
          </p:grpSpPr>
          <p:sp>
            <p:nvSpPr>
              <p:cNvPr id="103" name="Arc 102">
                <a:extLst>
                  <a:ext uri="{FF2B5EF4-FFF2-40B4-BE49-F238E27FC236}">
                    <a16:creationId xmlns:a16="http://schemas.microsoft.com/office/drawing/2014/main" id="{FF79A14E-0837-4D0F-A713-66278C92A51E}"/>
                  </a:ext>
                </a:extLst>
              </p:cNvPr>
              <p:cNvSpPr/>
              <p:nvPr/>
            </p:nvSpPr>
            <p:spPr>
              <a:xfrm>
                <a:off x="1642534" y="714022"/>
                <a:ext cx="2087880" cy="2087880"/>
              </a:xfrm>
              <a:prstGeom prst="arc">
                <a:avLst>
                  <a:gd name="adj1" fmla="val 16215278"/>
                  <a:gd name="adj2" fmla="val 18644031"/>
                </a:avLst>
              </a:prstGeom>
              <a:noFill/>
              <a:ln w="19050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C886D722-D5AB-42E8-9D0B-105370232F3C}"/>
                  </a:ext>
                </a:extLst>
              </p:cNvPr>
              <p:cNvGrpSpPr/>
              <p:nvPr/>
            </p:nvGrpSpPr>
            <p:grpSpPr>
              <a:xfrm>
                <a:off x="900992" y="0"/>
                <a:ext cx="3769330" cy="2616835"/>
                <a:chOff x="900992" y="0"/>
                <a:chExt cx="3769330" cy="261683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5" name="Text Box 2">
                      <a:extLst>
                        <a:ext uri="{FF2B5EF4-FFF2-40B4-BE49-F238E27FC236}">
                          <a16:creationId xmlns:a16="http://schemas.microsoft.com/office/drawing/2014/main" id="{EEFB3254-BCB3-40B2-AA38-3A3FA123923D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228622" y="1696156"/>
                      <a:ext cx="283825" cy="29144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no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 xmlns:m="http://schemas.openxmlformats.org/officeDocument/2006/math">
                          <m:r>
                            <a:rPr kumimoji="0" lang="hr-HR" sz="12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548DD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𝜑</m:t>
                          </m:r>
                        </m:oMath>
                      </a14:m>
                      <a:r>
                        <a:rPr kumimoji="0" lang="hr-HR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48DD4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endParaRPr kumimoji="0" lang="en-US" sz="11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6" name="Text Box 2">
                      <a:extLst>
                        <a:ext uri="{FF2B5EF4-FFF2-40B4-BE49-F238E27FC236}">
                          <a16:creationId xmlns:a16="http://schemas.microsoft.com/office/drawing/2014/main" id="{F4807C3F-3DBA-4F04-BC82-4614E4B80CE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3228622" y="1696156"/>
                      <a:ext cx="283825" cy="291447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01CF392D-87F5-4E9C-9B0F-323DF6129F2D}"/>
                    </a:ext>
                  </a:extLst>
                </p:cNvPr>
                <p:cNvGrpSpPr/>
                <p:nvPr/>
              </p:nvGrpSpPr>
              <p:grpSpPr>
                <a:xfrm>
                  <a:off x="900992" y="0"/>
                  <a:ext cx="3769330" cy="2616835"/>
                  <a:chOff x="900992" y="0"/>
                  <a:chExt cx="3769330" cy="2616835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7" name="Text Box 2">
                        <a:extLst>
                          <a:ext uri="{FF2B5EF4-FFF2-40B4-BE49-F238E27FC236}">
                            <a16:creationId xmlns:a16="http://schemas.microsoft.com/office/drawing/2014/main" id="{049360F1-7143-471F-BB1B-3D50A22D27FF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3143956" y="1467556"/>
                        <a:ext cx="283825" cy="29144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rot="0" vert="horz" wrap="square" lIns="91440" tIns="45720" rIns="91440" bIns="45720" anchor="t" anchorCtr="0">
                        <a:noAutofit/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100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 xmlns:m="http://schemas.openxmlformats.org/officeDocument/2006/math">
                            <m:r>
                              <a:rPr kumimoji="0" lang="hr-HR" sz="12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548DD4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oMath>
                        </a14:m>
                        <a:r>
                          <a:rPr kumimoji="0" lang="hr-HR" sz="12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548DD4"/>
                            </a:solidFill>
                            <a:effectLst/>
                            <a:uLnTx/>
                            <a:uFillTx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 </a:t>
                        </a:r>
                        <a:endPara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8" name="Text Box 2">
                        <a:extLst>
                          <a:ext uri="{FF2B5EF4-FFF2-40B4-BE49-F238E27FC236}">
                            <a16:creationId xmlns:a16="http://schemas.microsoft.com/office/drawing/2014/main" id="{B14CBEEB-DB9D-45CB-AEF6-A86FF0CDCA5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3143956" y="1467556"/>
                        <a:ext cx="283825" cy="291447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108" name="Group 107">
                    <a:extLst>
                      <a:ext uri="{FF2B5EF4-FFF2-40B4-BE49-F238E27FC236}">
                        <a16:creationId xmlns:a16="http://schemas.microsoft.com/office/drawing/2014/main" id="{C0659360-2DA9-4230-B1BD-11CE4F04768A}"/>
                      </a:ext>
                    </a:extLst>
                  </p:cNvPr>
                  <p:cNvGrpSpPr/>
                  <p:nvPr/>
                </p:nvGrpSpPr>
                <p:grpSpPr>
                  <a:xfrm>
                    <a:off x="900992" y="0"/>
                    <a:ext cx="3769330" cy="2616835"/>
                    <a:chOff x="900992" y="0"/>
                    <a:chExt cx="3769330" cy="2616835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09" name="Text Box 2">
                          <a:extLst>
                            <a:ext uri="{FF2B5EF4-FFF2-40B4-BE49-F238E27FC236}">
                              <a16:creationId xmlns:a16="http://schemas.microsoft.com/office/drawing/2014/main" id="{BFD916BE-A5E6-4525-80E1-D6510498B042}"/>
                            </a:ext>
                          </a:extLst>
                        </p:cNvPr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827867" y="832556"/>
                          <a:ext cx="283825" cy="29144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 rot="0" vert="horz" wrap="square" lIns="91440" tIns="45720" rIns="91440" bIns="45720" anchor="t" anchorCtr="0">
                          <a:noAutofit/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0" lang="hr-HR" sz="12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548DD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oMath>
                          </a14:m>
                          <a:r>
                            <a:rPr kumimoji="0" lang="hr-HR" sz="12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548DD4"/>
                              </a:solidFill>
                              <a:effectLst/>
                              <a:uLnTx/>
                              <a:uFillTx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kumimoji="0" lang="en-US" sz="11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50" name="Text Box 2">
                          <a:extLst>
                            <a:ext uri="{FF2B5EF4-FFF2-40B4-BE49-F238E27FC236}">
                              <a16:creationId xmlns:a16="http://schemas.microsoft.com/office/drawing/2014/main" id="{1AEF50CF-3761-4526-A2C0-D4252B1B556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 bwMode="auto">
                        <a:xfrm>
                          <a:off x="2827867" y="832556"/>
                          <a:ext cx="283825" cy="291447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/>
                          </a:stretch>
                        </a:blipFill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110" name="Group 109">
                      <a:extLst>
                        <a:ext uri="{FF2B5EF4-FFF2-40B4-BE49-F238E27FC236}">
                          <a16:creationId xmlns:a16="http://schemas.microsoft.com/office/drawing/2014/main" id="{FF3BDD1B-806E-48F3-8AE1-E7B6521C77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0992" y="0"/>
                      <a:ext cx="3769330" cy="2616835"/>
                      <a:chOff x="900992" y="0"/>
                      <a:chExt cx="3769330" cy="2616835"/>
                    </a:xfrm>
                  </p:grpSpPr>
                  <p:cxnSp>
                    <p:nvCxnSpPr>
                      <p:cNvPr id="111" name="Straight Connector 110">
                        <a:extLst>
                          <a:ext uri="{FF2B5EF4-FFF2-40B4-BE49-F238E27FC236}">
                            <a16:creationId xmlns:a16="http://schemas.microsoft.com/office/drawing/2014/main" id="{37065FC8-7AC6-4FB5-8F1A-174BF2EE2EB4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027311" y="211667"/>
                        <a:ext cx="8185" cy="1066800"/>
                      </a:xfrm>
                      <a:prstGeom prst="line">
                        <a:avLst/>
                      </a:prstGeom>
                      <a:noFill/>
                      <a:ln w="6350" cap="flat" cmpd="sng" algn="ctr">
                        <a:solidFill>
                          <a:srgbClr val="4F81BD">
                            <a:shade val="95000"/>
                            <a:satMod val="105000"/>
                          </a:srgbClr>
                        </a:solidFill>
                        <a:prstDash val="dash"/>
                      </a:ln>
                      <a:effectLst/>
                    </p:spPr>
                  </p:cxnSp>
                  <p:grpSp>
                    <p:nvGrpSpPr>
                      <p:cNvPr id="112" name="Group 111">
                        <a:extLst>
                          <a:ext uri="{FF2B5EF4-FFF2-40B4-BE49-F238E27FC236}">
                            <a16:creationId xmlns:a16="http://schemas.microsoft.com/office/drawing/2014/main" id="{AFD174FB-57F1-45F0-B038-9971E78FBAF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00992" y="0"/>
                        <a:ext cx="3769330" cy="2616835"/>
                        <a:chOff x="900992" y="0"/>
                        <a:chExt cx="3769330" cy="2616835"/>
                      </a:xfrm>
                    </p:grpSpPr>
                    <p:sp>
                      <p:nvSpPr>
                        <p:cNvPr id="113" name="Oval 112">
                          <a:extLst>
                            <a:ext uri="{FF2B5EF4-FFF2-40B4-BE49-F238E27FC236}">
                              <a16:creationId xmlns:a16="http://schemas.microsoft.com/office/drawing/2014/main" id="{D35DDAEA-0E5E-479A-BC2C-38C25EDFA85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72445" y="1196622"/>
                          <a:ext cx="3240000" cy="1080000"/>
                        </a:xfrm>
                        <a:prstGeom prst="ellipse">
                          <a:avLst/>
                        </a:prstGeom>
                        <a:noFill/>
                        <a:ln w="25400" cap="flat" cmpd="sng" algn="ctr">
                          <a:solidFill>
                            <a:srgbClr val="4F81BD">
                              <a:shade val="50000"/>
                            </a:srgbClr>
                          </a:solidFill>
                          <a:prstDash val="solid"/>
                        </a:ln>
                        <a:effectLst/>
                      </p:spPr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ysClr val="window" lastClr="FFFFFF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p:txBody>
                    </p:sp>
                    <p:cxnSp>
                      <p:nvCxnSpPr>
                        <p:cNvPr id="114" name="Straight Connector 113">
                          <a:extLst>
                            <a:ext uri="{FF2B5EF4-FFF2-40B4-BE49-F238E27FC236}">
                              <a16:creationId xmlns:a16="http://schemas.microsoft.com/office/drawing/2014/main" id="{6482BD50-82E6-4B45-85A0-C65891D4BBD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2683934" y="1744133"/>
                          <a:ext cx="1795215" cy="565220"/>
                        </a:xfrm>
                        <a:prstGeom prst="line">
                          <a:avLst/>
                        </a:prstGeom>
                        <a:noFill/>
                        <a:ln w="9525" cap="flat" cmpd="sng" algn="ctr">
                          <a:solidFill>
                            <a:srgbClr val="1F497D">
                              <a:lumMod val="60000"/>
                              <a:lumOff val="40000"/>
                            </a:srgbClr>
                          </a:solidFill>
                          <a:prstDash val="solid"/>
                        </a:ln>
                        <a:effectLst/>
                      </p:spPr>
                    </p:cxnSp>
                    <p:cxnSp>
                      <p:nvCxnSpPr>
                        <p:cNvPr id="115" name="Straight Arrow Connector 114">
                          <a:extLst>
                            <a:ext uri="{FF2B5EF4-FFF2-40B4-BE49-F238E27FC236}">
                              <a16:creationId xmlns:a16="http://schemas.microsoft.com/office/drawing/2014/main" id="{E826D782-AA0E-42D1-898C-5D542418C51A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3866445" y="2043289"/>
                          <a:ext cx="160866" cy="73730"/>
                        </a:xfrm>
                        <a:prstGeom prst="straightConnector1">
                          <a:avLst/>
                        </a:prstGeom>
                        <a:noFill/>
                        <a:ln w="41275" cap="flat" cmpd="sng" algn="ctr">
                          <a:solidFill>
                            <a:srgbClr val="1F497D">
                              <a:lumMod val="60000"/>
                              <a:lumOff val="40000"/>
                            </a:srgbClr>
                          </a:solidFill>
                          <a:prstDash val="solid"/>
                          <a:headEnd type="none" w="sm" len="med"/>
                          <a:tailEnd type="triangle" w="sm" len="sm"/>
                        </a:ln>
                        <a:effectLst/>
                      </p:spPr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16" name="Text Box 2">
                              <a:extLst>
                                <a:ext uri="{FF2B5EF4-FFF2-40B4-BE49-F238E27FC236}">
                                  <a16:creationId xmlns:a16="http://schemas.microsoft.com/office/drawing/2014/main" id="{DC843CE1-198E-41B1-946F-96F84F8AB1EB}"/>
                                </a:ext>
                              </a:extLst>
                            </p:cNvPr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3677356" y="2099733"/>
                              <a:ext cx="283825" cy="291447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noFill/>
                              <a:miter lim="800000"/>
                              <a:headEnd/>
                              <a:tailEnd/>
                            </a:ln>
                          </p:spPr>
                          <p:txBody>
                            <a:bodyPr rot="0" vert="horz" wrap="square" lIns="91440" tIns="45720" rIns="91440" bIns="45720" anchor="t" anchorCtr="0">
                              <a:noAutofit/>
                            </a:bodyPr>
                            <a:lstStyle/>
                            <a:p>
                              <a:pPr marL="0" marR="0" lvl="0" indent="0" defTabSz="914400" eaLnBrk="1" fontAlgn="auto" latinLnBrk="0" hangingPunct="1">
                                <a:lnSpc>
                                  <a:spcPct val="115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100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14:m>
                                <m:oMath xmlns:m="http://schemas.openxmlformats.org/officeDocument/2006/math">
                                  <m:r>
                                    <a:rPr kumimoji="0" lang="hr-HR" sz="12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548DD4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kumimoji="0" lang="en-US" sz="12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548DD4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hr-HR" sz="12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548DD4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𝑙</m:t>
                                      </m:r>
                                    </m:e>
                                  </m:acc>
                                </m:oMath>
                              </a14:m>
                              <a:r>
                                <a:rPr kumimoji="0" lang="hr-HR" sz="1200" b="0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548DD4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 pitchFamily="34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a:t> </a:t>
                              </a:r>
                              <a:endParaRPr kumimoji="0" lang="en-US" sz="11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libri" panose="020F0502020204030204" pitchFamily="34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7" name="Text Box 2">
                              <a:extLst>
                                <a:ext uri="{FF2B5EF4-FFF2-40B4-BE49-F238E27FC236}">
                                  <a16:creationId xmlns:a16="http://schemas.microsoft.com/office/drawing/2014/main" id="{C08743EE-7A6C-4D9C-985C-D5DC7A47F642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 bwMode="auto">
                            <a:xfrm>
                              <a:off x="3677356" y="2099733"/>
                              <a:ext cx="283825" cy="291447"/>
                            </a:xfrm>
                            <a:prstGeom prst="rect">
                              <a:avLst/>
                            </a:prstGeom>
                            <a:blipFill>
                              <a:blip r:embed="rId6"/>
                              <a:stretch>
                                <a:fillRect r="-25532"/>
                              </a:stretch>
                            </a:blipFill>
                            <a:ln w="9525">
                              <a:noFill/>
                              <a:miter lim="800000"/>
                              <a:headEnd/>
                              <a:tailEnd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grpSp>
                      <p:nvGrpSpPr>
                        <p:cNvPr id="117" name="Group 116">
                          <a:extLst>
                            <a:ext uri="{FF2B5EF4-FFF2-40B4-BE49-F238E27FC236}">
                              <a16:creationId xmlns:a16="http://schemas.microsoft.com/office/drawing/2014/main" id="{7E4C3E99-2FCC-482F-A8EE-6ABF98ECC9C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00992" y="0"/>
                          <a:ext cx="3769330" cy="2616835"/>
                          <a:chOff x="900992" y="0"/>
                          <a:chExt cx="3769330" cy="2616835"/>
                        </a:xfrm>
                      </p:grpSpPr>
                      <p:cxnSp>
                        <p:nvCxnSpPr>
                          <p:cNvPr id="118" name="Straight Arrow Connector 117">
                            <a:extLst>
                              <a:ext uri="{FF2B5EF4-FFF2-40B4-BE49-F238E27FC236}">
                                <a16:creationId xmlns:a16="http://schemas.microsoft.com/office/drawing/2014/main" id="{5193B587-B05C-428C-9D1A-CE4E25401238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2703689" y="214489"/>
                            <a:ext cx="1323622" cy="1529362"/>
                          </a:xfrm>
                          <a:prstGeom prst="straightConnector1">
                            <a:avLst/>
                          </a:prstGeom>
                          <a:noFill/>
                          <a:ln w="15875" cap="flat" cmpd="sng" algn="ctr">
                            <a:solidFill>
                              <a:srgbClr val="1F497D">
                                <a:lumMod val="60000"/>
                                <a:lumOff val="40000"/>
                              </a:srgbClr>
                            </a:solidFill>
                            <a:prstDash val="solid"/>
                            <a:tailEnd type="triangle"/>
                          </a:ln>
                          <a:effectLst/>
                        </p:spPr>
                      </p:cxnSp>
                      <p:cxnSp>
                        <p:nvCxnSpPr>
                          <p:cNvPr id="119" name="Straight Connector 118">
                            <a:extLst>
                              <a:ext uri="{FF2B5EF4-FFF2-40B4-BE49-F238E27FC236}">
                                <a16:creationId xmlns:a16="http://schemas.microsoft.com/office/drawing/2014/main" id="{A1806E90-A81C-4C9D-AC4E-74FB5C193EB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2683934" y="1083902"/>
                            <a:ext cx="1803487" cy="665592"/>
                          </a:xfrm>
                          <a:prstGeom prst="line">
                            <a:avLst/>
                          </a:prstGeom>
                          <a:noFill/>
                          <a:ln w="9525" cap="flat" cmpd="sng" algn="ctr">
                            <a:solidFill>
                              <a:srgbClr val="1F497D">
                                <a:lumMod val="60000"/>
                                <a:lumOff val="40000"/>
                              </a:srgbClr>
                            </a:solidFill>
                            <a:prstDash val="solid"/>
                          </a:ln>
                          <a:effectLst/>
                        </p:spPr>
                      </p:cxnSp>
                      <p:sp>
                        <p:nvSpPr>
                          <p:cNvPr id="120" name="Arc 119">
                            <a:extLst>
                              <a:ext uri="{FF2B5EF4-FFF2-40B4-BE49-F238E27FC236}">
                                <a16:creationId xmlns:a16="http://schemas.microsoft.com/office/drawing/2014/main" id="{65001F46-ED38-41D5-AF7D-E3F0FE09BDF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938867" y="996244"/>
                            <a:ext cx="1512000" cy="1512000"/>
                          </a:xfrm>
                          <a:prstGeom prst="arc">
                            <a:avLst>
                              <a:gd name="adj1" fmla="val 20352241"/>
                              <a:gd name="adj2" fmla="val 21564578"/>
                            </a:avLst>
                          </a:prstGeom>
                          <a:noFill/>
                          <a:ln w="19050" cap="flat" cmpd="sng" algn="ctr">
                            <a:solidFill>
                              <a:srgbClr val="4F81BD">
                                <a:shade val="95000"/>
                                <a:satMod val="105000"/>
                              </a:srgbClr>
                            </a:solidFill>
                            <a:prstDash val="solid"/>
                          </a:ln>
                          <a:effectLst/>
                        </p:spPr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21" name="Arc 120">
                            <a:extLst>
                              <a:ext uri="{FF2B5EF4-FFF2-40B4-BE49-F238E27FC236}">
                                <a16:creationId xmlns:a16="http://schemas.microsoft.com/office/drawing/2014/main" id="{3963724D-67BC-41F1-B2F5-823010D768D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817511" y="889000"/>
                            <a:ext cx="1727835" cy="1727835"/>
                          </a:xfrm>
                          <a:prstGeom prst="arc">
                            <a:avLst>
                              <a:gd name="adj1" fmla="val 20414954"/>
                              <a:gd name="adj2" fmla="val 1038925"/>
                            </a:avLst>
                          </a:prstGeom>
                          <a:noFill/>
                          <a:ln w="19050" cap="flat" cmpd="sng" algn="ctr">
                            <a:solidFill>
                              <a:srgbClr val="4F81BD">
                                <a:shade val="95000"/>
                                <a:satMod val="105000"/>
                              </a:srgbClr>
                            </a:solidFill>
                            <a:prstDash val="solid"/>
                          </a:ln>
                          <a:effectLst/>
                        </p:spPr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122" name="Text Box 2">
                                <a:extLst>
                                  <a:ext uri="{FF2B5EF4-FFF2-40B4-BE49-F238E27FC236}">
                                    <a16:creationId xmlns:a16="http://schemas.microsoft.com/office/drawing/2014/main" id="{FA899DD8-5E32-45AA-94C8-CE23CE2A1DAC}"/>
                                  </a:ext>
                                </a:extLst>
                              </p:cNvPr>
                              <p:cNvSpPr txBox="1"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3479800" y="381000"/>
                                <a:ext cx="283825" cy="291447"/>
                              </a:xfrm>
                              <a:prstGeom prst="rect">
                                <a:avLst/>
                              </a:prstGeom>
                              <a:noFill/>
                              <a:ln w="9525">
                                <a:noFill/>
                                <a:miter lim="800000"/>
                                <a:headEnd/>
                                <a:tailEnd/>
                              </a:ln>
                            </p:spPr>
                            <p:txBody>
                              <a:bodyPr rot="0" vert="horz" wrap="square" lIns="91440" tIns="45720" rIns="91440" bIns="45720" anchor="t" anchorCtr="0">
                                <a:noAutofit/>
                              </a:bodyPr>
                              <a:lstStyle/>
                              <a:p>
                                <a:pPr marL="0" marR="0" lvl="0" indent="0" defTabSz="914400" eaLnBrk="1" fontAlgn="auto" latinLnBrk="0" hangingPunct="1">
                                  <a:lnSpc>
                                    <a:spcPct val="115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1000"/>
                                  </a:spcAft>
                                  <a:buClrTx/>
                                  <a:buSzTx/>
                                  <a:buFontTx/>
                                  <a:buNone/>
                                  <a:tabLst/>
                                  <a:defRPr/>
                                </a:pPr>
                                <a14:m>
                                  <m:oMath xmlns:m="http://schemas.openxmlformats.org/officeDocument/2006/math">
                                    <m:acc>
                                      <m:accPr>
                                        <m:chr m:val="⃗"/>
                                        <m:ctrlPr>
                                          <a:rPr kumimoji="0" lang="en-US" sz="12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548DD4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0" lang="hr-HR" sz="12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548DD4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𝑟</m:t>
                                        </m:r>
                                      </m:e>
                                    </m:acc>
                                  </m:oMath>
                                </a14:m>
                                <a:r>
                                  <a:rPr kumimoji="0" lang="hr-HR" sz="12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548DD4"/>
                                    </a:solidFill>
                                    <a:effectLst/>
                                    <a:uLnTx/>
                                    <a:uFillTx/>
                                    <a:latin typeface="Calibri" panose="020F0502020204030204" pitchFamily="34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a:t> </a:t>
                                </a:r>
                                <a:endParaRPr kumimoji="0" lang="en-US" sz="1100" b="0" i="0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 pitchFamily="34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63" name="Text Box 2">
                                <a:extLst>
                                  <a:ext uri="{FF2B5EF4-FFF2-40B4-BE49-F238E27FC236}">
                                    <a16:creationId xmlns:a16="http://schemas.microsoft.com/office/drawing/2014/main" id="{5A1EF094-6A7E-489E-8372-733B739B5810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 bwMode="auto">
                              <a:xfrm>
                                <a:off x="3479800" y="381000"/>
                                <a:ext cx="283825" cy="291447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7"/>
                                <a:stretch>
                                  <a:fillRect/>
                                </a:stretch>
                              </a:blipFill>
                              <a:ln w="9525">
                                <a:noFill/>
                                <a:miter lim="800000"/>
                                <a:headEnd/>
                                <a:tailEnd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p:cxnSp>
                        <p:nvCxnSpPr>
                          <p:cNvPr id="123" name="Straight Arrow Connector 122">
                            <a:extLst>
                              <a:ext uri="{FF2B5EF4-FFF2-40B4-BE49-F238E27FC236}">
                                <a16:creationId xmlns:a16="http://schemas.microsoft.com/office/drawing/2014/main" id="{5975B468-FB37-4E77-BD42-9FA9EF216F2C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2683934" y="1340556"/>
                            <a:ext cx="1137355" cy="408869"/>
                          </a:xfrm>
                          <a:prstGeom prst="straightConnector1">
                            <a:avLst/>
                          </a:prstGeom>
                          <a:noFill/>
                          <a:ln w="25400" cap="flat" cmpd="sng" algn="ctr">
                            <a:solidFill>
                              <a:srgbClr val="1F497D">
                                <a:lumMod val="60000"/>
                                <a:lumOff val="40000"/>
                              </a:srgbClr>
                            </a:solidFill>
                            <a:prstDash val="solid"/>
                            <a:headEnd type="none" w="sm" len="med"/>
                            <a:tailEnd type="triangle" w="med" len="med"/>
                          </a:ln>
                          <a:effectLst/>
                        </p:spPr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124" name="Text Box 2">
                                <a:extLst>
                                  <a:ext uri="{FF2B5EF4-FFF2-40B4-BE49-F238E27FC236}">
                                    <a16:creationId xmlns:a16="http://schemas.microsoft.com/office/drawing/2014/main" id="{301E83AA-4963-497F-BCD8-1272050D18E4}"/>
                                  </a:ext>
                                </a:extLst>
                              </p:cNvPr>
                              <p:cNvSpPr txBox="1"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3595511" y="1340556"/>
                                <a:ext cx="283825" cy="291447"/>
                              </a:xfrm>
                              <a:prstGeom prst="rect">
                                <a:avLst/>
                              </a:prstGeom>
                              <a:noFill/>
                              <a:ln w="9525">
                                <a:noFill/>
                                <a:miter lim="800000"/>
                                <a:headEnd/>
                                <a:tailEnd/>
                              </a:ln>
                            </p:spPr>
                            <p:txBody>
                              <a:bodyPr rot="0" vert="horz" wrap="square" lIns="91440" tIns="45720" rIns="91440" bIns="45720" anchor="t" anchorCtr="0">
                                <a:noAutofit/>
                              </a:bodyPr>
                              <a:lstStyle/>
                              <a:p>
                                <a:pPr marL="0" marR="0" lvl="0" indent="0" defTabSz="914400" eaLnBrk="1" fontAlgn="auto" latinLnBrk="0" hangingPunct="1">
                                  <a:lnSpc>
                                    <a:spcPct val="115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1000"/>
                                  </a:spcAft>
                                  <a:buClrTx/>
                                  <a:buSzTx/>
                                  <a:buFontTx/>
                                  <a:buNone/>
                                  <a:tabLst/>
                                  <a:defRPr/>
                                </a:pPr>
                                <a14:m>
                                  <m:oMath xmlns:m="http://schemas.openxmlformats.org/officeDocument/2006/math">
                                    <m:acc>
                                      <m:accPr>
                                        <m:chr m:val="⃗"/>
                                        <m:ctrlPr>
                                          <a:rPr kumimoji="0" lang="en-US" sz="12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548DD4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0" lang="hr-HR" sz="12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548DD4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𝑅</m:t>
                                        </m:r>
                                      </m:e>
                                    </m:acc>
                                  </m:oMath>
                                </a14:m>
                                <a:r>
                                  <a:rPr kumimoji="0" lang="hr-HR" sz="1200" b="0" i="0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548DD4"/>
                                    </a:solidFill>
                                    <a:effectLst/>
                                    <a:uLnTx/>
                                    <a:uFillTx/>
                                    <a:latin typeface="Calibri" panose="020F0502020204030204" pitchFamily="34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a:t> </a:t>
                                </a:r>
                                <a:endParaRPr kumimoji="0" lang="en-US" sz="1100" b="0" i="0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 pitchFamily="34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65" name="Text Box 2">
                                <a:extLst>
                                  <a:ext uri="{FF2B5EF4-FFF2-40B4-BE49-F238E27FC236}">
                                    <a16:creationId xmlns:a16="http://schemas.microsoft.com/office/drawing/2014/main" id="{172BD7DD-FF7C-4B72-8AE0-8607B7B2D69F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 bwMode="auto">
                              <a:xfrm>
                                <a:off x="3595511" y="1340556"/>
                                <a:ext cx="283825" cy="291447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8"/>
                                <a:stretch>
                                  <a:fillRect/>
                                </a:stretch>
                              </a:blipFill>
                              <a:ln w="9525">
                                <a:noFill/>
                                <a:miter lim="800000"/>
                                <a:headEnd/>
                                <a:tailEnd/>
                              </a:ln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p:grpSp>
                        <p:nvGrpSpPr>
                          <p:cNvPr id="125" name="Group 124">
                            <a:extLst>
                              <a:ext uri="{FF2B5EF4-FFF2-40B4-BE49-F238E27FC236}">
                                <a16:creationId xmlns:a16="http://schemas.microsoft.com/office/drawing/2014/main" id="{9DCE14FB-9D31-4615-8675-6EB6F8D12134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00992" y="0"/>
                            <a:ext cx="3769330" cy="2508244"/>
                            <a:chOff x="900992" y="0"/>
                            <a:chExt cx="3769330" cy="2508244"/>
                          </a:xfrm>
                        </p:grpSpPr>
                        <p:grpSp>
                          <p:nvGrpSpPr>
                            <p:cNvPr id="126" name="Group 125">
                              <a:extLst>
                                <a:ext uri="{FF2B5EF4-FFF2-40B4-BE49-F238E27FC236}">
                                  <a16:creationId xmlns:a16="http://schemas.microsoft.com/office/drawing/2014/main" id="{52D15DFD-D2E2-4A62-AE2B-C8C8E3B18A0A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900992" y="23051"/>
                              <a:ext cx="3769330" cy="2485193"/>
                              <a:chOff x="900992" y="-1"/>
                              <a:chExt cx="3769330" cy="2485193"/>
                            </a:xfrm>
                          </p:grpSpPr>
                          <p:cxnSp>
                            <p:nvCxnSpPr>
                              <p:cNvPr id="130" name="Straight Connector 129">
                                <a:extLst>
                                  <a:ext uri="{FF2B5EF4-FFF2-40B4-BE49-F238E27FC236}">
                                    <a16:creationId xmlns:a16="http://schemas.microsoft.com/office/drawing/2014/main" id="{6AA01151-D455-47DD-AF0F-B4CFE14D4AB0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900992" y="1694329"/>
                                <a:ext cx="3769330" cy="28211"/>
                              </a:xfrm>
                              <a:prstGeom prst="line">
                                <a:avLst/>
                              </a:prstGeom>
                              <a:noFill/>
                              <a:ln w="15875" cap="flat" cmpd="sng" algn="ctr">
                                <a:solidFill>
                                  <a:srgbClr val="4F81BD"/>
                                </a:solidFill>
                                <a:prstDash val="solid"/>
                                <a:tailEnd type="arrow"/>
                              </a:ln>
                              <a:effectLst/>
                            </p:spPr>
                          </p:cxnSp>
                          <p:cxnSp>
                            <p:nvCxnSpPr>
                              <p:cNvPr id="131" name="Straight Connector 130">
                                <a:extLst>
                                  <a:ext uri="{FF2B5EF4-FFF2-40B4-BE49-F238E27FC236}">
                                    <a16:creationId xmlns:a16="http://schemas.microsoft.com/office/drawing/2014/main" id="{CC6305C4-C2F4-4F84-914B-25EBC3A82D12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2696903" y="-1"/>
                                <a:ext cx="6786" cy="2485193"/>
                              </a:xfrm>
                              <a:prstGeom prst="line">
                                <a:avLst/>
                              </a:prstGeom>
                              <a:noFill/>
                              <a:ln w="15875" cap="flat" cmpd="sng" algn="ctr">
                                <a:solidFill>
                                  <a:srgbClr val="4F81BD">
                                    <a:shade val="95000"/>
                                    <a:satMod val="105000"/>
                                  </a:srgbClr>
                                </a:solidFill>
                                <a:prstDash val="solid"/>
                                <a:headEnd type="arrow"/>
                              </a:ln>
                              <a:effectLst/>
                            </p:spPr>
                          </p:cxnSp>
                          <p:cxnSp>
                            <p:nvCxnSpPr>
                              <p:cNvPr id="132" name="Straight Connector 131">
                                <a:extLst>
                                  <a:ext uri="{FF2B5EF4-FFF2-40B4-BE49-F238E27FC236}">
                                    <a16:creationId xmlns:a16="http://schemas.microsoft.com/office/drawing/2014/main" id="{73C9152F-01B5-45F9-AF1F-730AD8E66F77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 flipV="1">
                                <a:off x="1642534" y="503673"/>
                                <a:ext cx="2911210" cy="1897393"/>
                              </a:xfrm>
                              <a:prstGeom prst="line">
                                <a:avLst/>
                              </a:prstGeom>
                              <a:noFill/>
                              <a:ln w="15875" cap="flat" cmpd="sng" algn="ctr">
                                <a:solidFill>
                                  <a:srgbClr val="4F81BD">
                                    <a:shade val="95000"/>
                                    <a:satMod val="105000"/>
                                  </a:srgbClr>
                                </a:solidFill>
                                <a:prstDash val="solid"/>
                                <a:tailEnd type="arrow"/>
                              </a:ln>
                              <a:effectLst/>
                            </p:spPr>
                          </p:cxnSp>
                        </p:grpSp>
                        <p:sp>
                          <p:nvSpPr>
                            <p:cNvPr id="127" name="Text Box 2">
                              <a:extLst>
                                <a:ext uri="{FF2B5EF4-FFF2-40B4-BE49-F238E27FC236}">
                                  <a16:creationId xmlns:a16="http://schemas.microsoft.com/office/drawing/2014/main" id="{AA800EAC-04D7-4D5E-822D-2F640D3D6125}"/>
                                </a:ext>
                              </a:extLst>
                            </p:cNvPr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4340197" y="1755835"/>
                              <a:ext cx="283845" cy="291465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noFill/>
                              <a:miter lim="800000"/>
                              <a:headEnd/>
                              <a:tailEnd/>
                            </a:ln>
                          </p:spPr>
                          <p:txBody>
                            <a:bodyPr rot="0" vert="horz" wrap="square" lIns="91440" tIns="45720" rIns="91440" bIns="45720" anchor="t" anchorCtr="0">
                              <a:noAutofit/>
                            </a:bodyPr>
                            <a:lstStyle/>
                            <a:p>
                              <a:pPr marL="0" marR="0" lvl="0" indent="0" defTabSz="914400" eaLnBrk="1" fontAlgn="auto" latinLnBrk="0" hangingPunct="1">
                                <a:lnSpc>
                                  <a:spcPct val="115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100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hr-HR" sz="1200" b="0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548DD4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 pitchFamily="34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a:t>x </a:t>
                              </a:r>
                              <a:endParaRPr kumimoji="0" lang="en-US" sz="11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libri" panose="020F0502020204030204" pitchFamily="34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  <p:sp>
                          <p:nvSpPr>
                            <p:cNvPr id="128" name="Text Box 2">
                              <a:extLst>
                                <a:ext uri="{FF2B5EF4-FFF2-40B4-BE49-F238E27FC236}">
                                  <a16:creationId xmlns:a16="http://schemas.microsoft.com/office/drawing/2014/main" id="{813659F5-CEA8-4B07-B41C-EBF384EC7482}"/>
                                </a:ext>
                              </a:extLst>
                            </p:cNvPr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4282816" y="603221"/>
                              <a:ext cx="283845" cy="291465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noFill/>
                              <a:miter lim="800000"/>
                              <a:headEnd/>
                              <a:tailEnd/>
                            </a:ln>
                          </p:spPr>
                          <p:txBody>
                            <a:bodyPr rot="0" vert="horz" wrap="square" lIns="91440" tIns="45720" rIns="91440" bIns="45720" anchor="t" anchorCtr="0">
                              <a:noAutofit/>
                            </a:bodyPr>
                            <a:lstStyle/>
                            <a:p>
                              <a:pPr marL="0" marR="0" lvl="0" indent="0" defTabSz="914400" eaLnBrk="1" fontAlgn="auto" latinLnBrk="0" hangingPunct="1">
                                <a:lnSpc>
                                  <a:spcPct val="115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100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hr-HR" sz="1200" b="0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548DD4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 pitchFamily="34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a:t>y </a:t>
                              </a:r>
                              <a:endParaRPr kumimoji="0" lang="en-US" sz="11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libri" panose="020F0502020204030204" pitchFamily="34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  <p:sp>
                          <p:nvSpPr>
                            <p:cNvPr id="129" name="Text Box 2">
                              <a:extLst>
                                <a:ext uri="{FF2B5EF4-FFF2-40B4-BE49-F238E27FC236}">
                                  <a16:creationId xmlns:a16="http://schemas.microsoft.com/office/drawing/2014/main" id="{23BD90BF-28C2-4922-9B9A-FEB7273D5263}"/>
                                </a:ext>
                              </a:extLst>
                            </p:cNvPr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2697096" y="0"/>
                              <a:ext cx="283845" cy="291465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noFill/>
                              <a:miter lim="800000"/>
                              <a:headEnd/>
                              <a:tailEnd/>
                            </a:ln>
                          </p:spPr>
                          <p:txBody>
                            <a:bodyPr rot="0" vert="horz" wrap="square" lIns="91440" tIns="45720" rIns="91440" bIns="45720" anchor="t" anchorCtr="0">
                              <a:noAutofit/>
                            </a:bodyPr>
                            <a:lstStyle/>
                            <a:p>
                              <a:pPr marL="0" marR="0" lvl="0" indent="0" defTabSz="914400" eaLnBrk="1" fontAlgn="auto" latinLnBrk="0" hangingPunct="1">
                                <a:lnSpc>
                                  <a:spcPct val="115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100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hr-HR" sz="1200" b="0" i="0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548DD4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 pitchFamily="34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a:t>z </a:t>
                              </a:r>
                              <a:endParaRPr kumimoji="0" lang="en-US" sz="11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libri" panose="020F0502020204030204" pitchFamily="34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</p:grpSp>
                  </p:grpSp>
                </p:grpSp>
              </p:grpSp>
            </p:grpSp>
          </p:grpSp>
        </p:grp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F456D22-661E-4C08-BE95-45692DFE1489}"/>
              </a:ext>
            </a:extLst>
          </p:cNvPr>
          <p:cNvGrpSpPr/>
          <p:nvPr/>
        </p:nvGrpSpPr>
        <p:grpSpPr>
          <a:xfrm>
            <a:off x="7998701" y="3266539"/>
            <a:ext cx="4427838" cy="3481637"/>
            <a:chOff x="7998701" y="3266539"/>
            <a:chExt cx="4427838" cy="3481637"/>
          </a:xfrm>
        </p:grpSpPr>
        <p:sp>
          <p:nvSpPr>
            <p:cNvPr id="134" name="Content Placeholder 2">
              <a:extLst>
                <a:ext uri="{FF2B5EF4-FFF2-40B4-BE49-F238E27FC236}">
                  <a16:creationId xmlns:a16="http://schemas.microsoft.com/office/drawing/2014/main" id="{4F14DC39-CEA7-44BA-BC4A-BC432C0E7F25}"/>
                </a:ext>
              </a:extLst>
            </p:cNvPr>
            <p:cNvSpPr txBox="1">
              <a:spLocks/>
            </p:cNvSpPr>
            <p:nvPr/>
          </p:nvSpPr>
          <p:spPr>
            <a:xfrm>
              <a:off x="7998701" y="3266539"/>
              <a:ext cx="4034266" cy="3458248"/>
            </a:xfrm>
            <a:prstGeom prst="roundRect">
              <a:avLst>
                <a:gd name="adj" fmla="val 6807"/>
              </a:avLst>
            </a:prstGeom>
            <a:solidFill>
              <a:sysClr val="window" lastClr="FFFFFF">
                <a:alpha val="80000"/>
              </a:sys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4CC26B24-505C-4578-9FFF-676B757412B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482182" y="3348068"/>
              <a:ext cx="3944357" cy="3400108"/>
              <a:chOff x="0" y="221933"/>
              <a:chExt cx="2519684" cy="2172650"/>
            </a:xfrm>
          </p:grpSpPr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8A78B806-DD0E-4D18-A158-EE7979D8649B}"/>
                  </a:ext>
                </a:extLst>
              </p:cNvPr>
              <p:cNvCxnSpPr/>
              <p:nvPr/>
            </p:nvCxnSpPr>
            <p:spPr>
              <a:xfrm>
                <a:off x="992071" y="1437159"/>
                <a:ext cx="0" cy="703323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dash"/>
              </a:ln>
              <a:effectLst/>
            </p:spPr>
          </p:cxn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7129DA0F-28BA-418B-B328-0CF14F63EA89}"/>
                  </a:ext>
                </a:extLst>
              </p:cNvPr>
              <p:cNvGrpSpPr/>
              <p:nvPr/>
            </p:nvGrpSpPr>
            <p:grpSpPr>
              <a:xfrm>
                <a:off x="0" y="221933"/>
                <a:ext cx="2519684" cy="2172650"/>
                <a:chOff x="0" y="221933"/>
                <a:chExt cx="2519684" cy="2172650"/>
              </a:xfrm>
            </p:grpSpPr>
            <p:cxnSp>
              <p:nvCxnSpPr>
                <p:cNvPr id="138" name="Straight Arrow Connector 137">
                  <a:extLst>
                    <a:ext uri="{FF2B5EF4-FFF2-40B4-BE49-F238E27FC236}">
                      <a16:creationId xmlns:a16="http://schemas.microsoft.com/office/drawing/2014/main" id="{8662F5FA-E77C-4200-8B68-2746F374E3C2}"/>
                    </a:ext>
                  </a:extLst>
                </p:cNvPr>
                <p:cNvCxnSpPr/>
                <p:nvPr/>
              </p:nvCxnSpPr>
              <p:spPr>
                <a:xfrm flipH="1">
                  <a:off x="1306996" y="1441174"/>
                  <a:ext cx="0" cy="468000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  <a:headEnd type="stealth"/>
                  <a:tailEnd type="stealth"/>
                </a:ln>
                <a:effectLst/>
              </p:spPr>
            </p:cxnSp>
            <p:grpSp>
              <p:nvGrpSpPr>
                <p:cNvPr id="139" name="Group 138">
                  <a:extLst>
                    <a:ext uri="{FF2B5EF4-FFF2-40B4-BE49-F238E27FC236}">
                      <a16:creationId xmlns:a16="http://schemas.microsoft.com/office/drawing/2014/main" id="{5ED3E1D1-4EE4-463C-A9A3-730D687606E3}"/>
                    </a:ext>
                  </a:extLst>
                </p:cNvPr>
                <p:cNvGrpSpPr/>
                <p:nvPr/>
              </p:nvGrpSpPr>
              <p:grpSpPr>
                <a:xfrm>
                  <a:off x="0" y="221933"/>
                  <a:ext cx="2519684" cy="2172650"/>
                  <a:chOff x="0" y="221933"/>
                  <a:chExt cx="2519684" cy="2172650"/>
                </a:xfrm>
              </p:grpSpPr>
              <p:sp>
                <p:nvSpPr>
                  <p:cNvPr id="140" name="Left Brace 139">
                    <a:extLst>
                      <a:ext uri="{FF2B5EF4-FFF2-40B4-BE49-F238E27FC236}">
                        <a16:creationId xmlns:a16="http://schemas.microsoft.com/office/drawing/2014/main" id="{42E0289A-4B26-4CA9-A6DB-68BA17B725A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921854" y="1769166"/>
                    <a:ext cx="71755" cy="71755"/>
                  </a:xfrm>
                  <a:prstGeom prst="leftBrace">
                    <a:avLst>
                      <a:gd name="adj1" fmla="val 25000"/>
                      <a:gd name="adj2" fmla="val 50001"/>
                    </a:avLst>
                  </a:prstGeom>
                  <a:noFill/>
                  <a:ln w="12700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41" name="Group 140">
                    <a:extLst>
                      <a:ext uri="{FF2B5EF4-FFF2-40B4-BE49-F238E27FC236}">
                        <a16:creationId xmlns:a16="http://schemas.microsoft.com/office/drawing/2014/main" id="{6DD4B86D-AB4E-41F4-818A-9A69CC6934AC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221933"/>
                    <a:ext cx="2519684" cy="2172650"/>
                    <a:chOff x="0" y="221933"/>
                    <a:chExt cx="2519684" cy="2172650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42" name="Text Box 2">
                          <a:extLst>
                            <a:ext uri="{FF2B5EF4-FFF2-40B4-BE49-F238E27FC236}">
                              <a16:creationId xmlns:a16="http://schemas.microsoft.com/office/drawing/2014/main" id="{9152DBC6-7D29-4DD7-8F8F-C86CC75A4E24}"/>
                            </a:ext>
                          </a:extLst>
                        </p:cNvPr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253369" y="1549344"/>
                          <a:ext cx="284850" cy="301516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 rot="0" vert="horz" wrap="square" lIns="91440" tIns="45720" rIns="91440" bIns="45720" anchor="t" anchorCtr="0">
                          <a:noAutofit/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0" lang="hr-HR" sz="12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548DD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oMath>
                          </a14:m>
                          <a:r>
                            <a:rPr kumimoji="0" lang="hr-HR" sz="12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548DD4"/>
                              </a:solidFill>
                              <a:effectLst/>
                              <a:uLnTx/>
                              <a:uFillTx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kumimoji="0" lang="en-US" sz="11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58" name="Text Box 2">
                          <a:extLst>
                            <a:ext uri="{FF2B5EF4-FFF2-40B4-BE49-F238E27FC236}">
                              <a16:creationId xmlns:a16="http://schemas.microsoft.com/office/drawing/2014/main" id="{77FE9C3F-87CD-4EC5-A7CC-8726BDC0A59C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 bwMode="auto">
                        <a:xfrm>
                          <a:off x="1253369" y="1549344"/>
                          <a:ext cx="284850" cy="301516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/>
                          </a:stretch>
                        </a:blipFill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143" name="Group 142">
                      <a:extLst>
                        <a:ext uri="{FF2B5EF4-FFF2-40B4-BE49-F238E27FC236}">
                          <a16:creationId xmlns:a16="http://schemas.microsoft.com/office/drawing/2014/main" id="{E18122D9-13DD-44B2-8C73-EE73D020436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221933"/>
                      <a:ext cx="2519684" cy="2172650"/>
                      <a:chOff x="0" y="221933"/>
                      <a:chExt cx="2519684" cy="2172650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44" name="Text Box 2">
                            <a:extLst>
                              <a:ext uri="{FF2B5EF4-FFF2-40B4-BE49-F238E27FC236}">
                                <a16:creationId xmlns:a16="http://schemas.microsoft.com/office/drawing/2014/main" id="{698073F8-273D-407C-A086-09BEB6B82E35}"/>
                              </a:ext>
                            </a:extLst>
                          </p:cNvPr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685312" y="1760934"/>
                            <a:ext cx="331690" cy="301516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 rot="0" vert="horz" wrap="square" lIns="91440" tIns="45720" rIns="91440" bIns="45720" anchor="t" anchorCtr="0">
                            <a:noAutofit/>
                          </a:bodyPr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15000"/>
                              </a:lnSpc>
                              <a:spcBef>
                                <a:spcPts val="0"/>
                              </a:spcBef>
                              <a:spcAft>
                                <a:spcPts val="100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14:m>
                              <m:oMath xmlns:m="http://schemas.openxmlformats.org/officeDocument/2006/math">
                                <m:r>
                                  <a:rPr kumimoji="0" lang="hr-HR" sz="10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548DD4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𝑑h</m:t>
                                </m:r>
                              </m:oMath>
                            </a14:m>
                            <a:r>
                              <a:rPr kumimoji="0" lang="hr-HR" sz="12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548DD4"/>
                                </a:solidFill>
                                <a:effectLst/>
                                <a:uLnTx/>
                                <a:uFillTx/>
                                <a:latin typeface="Calibri" panose="020F0502020204030204" pitchFamily="34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a:t> </a:t>
                            </a:r>
                            <a:endParaRPr kumimoji="0" lang="en-US" sz="11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60" name="Text Box 2">
                            <a:extLst>
                              <a:ext uri="{FF2B5EF4-FFF2-40B4-BE49-F238E27FC236}">
                                <a16:creationId xmlns:a16="http://schemas.microsoft.com/office/drawing/2014/main" id="{D20DF292-9017-4994-8110-14BD8836CA10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 bwMode="auto">
                          <a:xfrm>
                            <a:off x="685312" y="1760934"/>
                            <a:ext cx="331690" cy="301516"/>
                          </a:xfrm>
                          <a:prstGeom prst="rect">
                            <a:avLst/>
                          </a:prstGeom>
                          <a:blipFill>
                            <a:blip r:embed="rId10"/>
                            <a:stretch>
                              <a:fillRect/>
                            </a:stretch>
                          </a:blipFill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grpSp>
                    <p:nvGrpSpPr>
                      <p:cNvPr id="145" name="Group 144">
                        <a:extLst>
                          <a:ext uri="{FF2B5EF4-FFF2-40B4-BE49-F238E27FC236}">
                            <a16:creationId xmlns:a16="http://schemas.microsoft.com/office/drawing/2014/main" id="{A2B0D6AD-E5C3-4AFE-B7BE-0002BDFC37A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221933"/>
                        <a:ext cx="2519684" cy="2172650"/>
                        <a:chOff x="0" y="221933"/>
                        <a:chExt cx="2519684" cy="2172650"/>
                      </a:xfrm>
                    </p:grpSpPr>
                    <p:grpSp>
                      <p:nvGrpSpPr>
                        <p:cNvPr id="146" name="Group 145">
                          <a:extLst>
                            <a:ext uri="{FF2B5EF4-FFF2-40B4-BE49-F238E27FC236}">
                              <a16:creationId xmlns:a16="http://schemas.microsoft.com/office/drawing/2014/main" id="{8DA65637-6F73-404A-8AE3-71E6F754620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0" y="221933"/>
                          <a:ext cx="2519684" cy="2172650"/>
                          <a:chOff x="0" y="221933"/>
                          <a:chExt cx="2519684" cy="2172650"/>
                        </a:xfrm>
                      </p:grpSpPr>
                      <p:grpSp>
                        <p:nvGrpSpPr>
                          <p:cNvPr id="148" name="Group 147">
                            <a:extLst>
                              <a:ext uri="{FF2B5EF4-FFF2-40B4-BE49-F238E27FC236}">
                                <a16:creationId xmlns:a16="http://schemas.microsoft.com/office/drawing/2014/main" id="{F0CE9476-D25F-4720-83F5-08409857F38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0" y="221933"/>
                            <a:ext cx="2519684" cy="2172650"/>
                            <a:chOff x="0" y="221933"/>
                            <a:chExt cx="2519684" cy="2172650"/>
                          </a:xfrm>
                        </p:grpSpPr>
                        <p:sp>
                          <p:nvSpPr>
                            <p:cNvPr id="150" name="Rectangle 149">
                              <a:extLst>
                                <a:ext uri="{FF2B5EF4-FFF2-40B4-BE49-F238E27FC236}">
                                  <a16:creationId xmlns:a16="http://schemas.microsoft.com/office/drawing/2014/main" id="{77123C9D-F43E-48D0-96DD-33F16C3DEFF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922328" y="1844657"/>
                              <a:ext cx="72000" cy="72000"/>
                            </a:xfrm>
                            <a:prstGeom prst="rect">
                              <a:avLst/>
                            </a:prstGeom>
                            <a:solidFill>
                              <a:srgbClr val="4F81BD"/>
                            </a:solidFill>
                            <a:ln w="6350" cap="flat" cmpd="sng" algn="ctr">
                              <a:solidFill>
                                <a:srgbClr val="4F81BD"/>
                              </a:solidFill>
                              <a:prstDash val="solid"/>
                            </a:ln>
                            <a:effectLst/>
                          </p:spPr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marL="0" marR="0" lvl="0" indent="0" defTabSz="91440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en-US" sz="18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ysClr val="window" lastClr="FFFFFF"/>
                                </a:solidFill>
                                <a:effectLst/>
                                <a:uLnTx/>
                                <a:uFillTx/>
                                <a:latin typeface="Calibri"/>
                                <a:ea typeface="+mn-ea"/>
                                <a:cs typeface="+mn-cs"/>
                              </a:endParaRPr>
                            </a:p>
                          </p:txBody>
                        </p:sp>
                        <p:grpSp>
                          <p:nvGrpSpPr>
                            <p:cNvPr id="151" name="Group 150">
                              <a:extLst>
                                <a:ext uri="{FF2B5EF4-FFF2-40B4-BE49-F238E27FC236}">
                                  <a16:creationId xmlns:a16="http://schemas.microsoft.com/office/drawing/2014/main" id="{B77B78EF-3C2E-4A8C-A192-6A58624CC630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0" y="221933"/>
                              <a:ext cx="2519684" cy="2172650"/>
                              <a:chOff x="0" y="221933"/>
                              <a:chExt cx="2519684" cy="2172650"/>
                            </a:xfrm>
                          </p:grpSpPr>
                          <p:grpSp>
                            <p:nvGrpSpPr>
                              <p:cNvPr id="152" name="Group 151">
                                <a:extLst>
                                  <a:ext uri="{FF2B5EF4-FFF2-40B4-BE49-F238E27FC236}">
                                    <a16:creationId xmlns:a16="http://schemas.microsoft.com/office/drawing/2014/main" id="{9AC80133-E10D-4B39-87CE-FA70F7F1A0BD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0" y="221933"/>
                                <a:ext cx="2519684" cy="2172650"/>
                                <a:chOff x="0" y="221933"/>
                                <a:chExt cx="2519684" cy="2172650"/>
                              </a:xfrm>
                            </p:grpSpPr>
                            <p:grpSp>
                              <p:nvGrpSpPr>
                                <p:cNvPr id="154" name="Group 153">
                                  <a:extLst>
                                    <a:ext uri="{FF2B5EF4-FFF2-40B4-BE49-F238E27FC236}">
                                      <a16:creationId xmlns:a16="http://schemas.microsoft.com/office/drawing/2014/main" id="{09490EDC-224D-45C7-A64F-80BDFEF74C74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0" y="221933"/>
                                  <a:ext cx="2519684" cy="2172650"/>
                                  <a:chOff x="0" y="221933"/>
                                  <a:chExt cx="2520005" cy="2172650"/>
                                </a:xfrm>
                              </p:grpSpPr>
                              <p:grpSp>
                                <p:nvGrpSpPr>
                                  <p:cNvPr id="156" name="Group 155">
                                    <a:extLst>
                                      <a:ext uri="{FF2B5EF4-FFF2-40B4-BE49-F238E27FC236}">
                                        <a16:creationId xmlns:a16="http://schemas.microsoft.com/office/drawing/2014/main" id="{4E0F4B50-3700-435F-8158-C56C65899DCA}"/>
                                      </a:ext>
                                    </a:extLst>
                                  </p:cNvPr>
                                  <p:cNvGrpSpPr/>
                                  <p:nvPr/>
                                </p:nvGrpSpPr>
                                <p:grpSpPr>
                                  <a:xfrm>
                                    <a:off x="0" y="221933"/>
                                    <a:ext cx="2520005" cy="2172650"/>
                                    <a:chOff x="0" y="221988"/>
                                    <a:chExt cx="2516078" cy="2173190"/>
                                  </a:xfrm>
                                </p:grpSpPr>
                                <mc:AlternateContent xmlns:mc="http://schemas.openxmlformats.org/markup-compatibility/2006" xmlns:a14="http://schemas.microsoft.com/office/drawing/2010/main">
                                  <mc:Choice Requires="a14">
                                    <p:sp>
                                      <p:nvSpPr>
                                        <p:cNvPr id="158" name="Text Box 2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5A2C4DE8-CCED-47D2-81BF-D4184AA32801}"/>
                                            </a:ext>
                                          </a:extLst>
                                        </p:cNvPr>
                                        <p:cNvSpPr txBox="1">
                                          <a:spLocks noChangeArrowheads="1"/>
                                        </p:cNvSpPr>
                                        <p:nvPr/>
                                      </p:nvSpPr>
                                      <p:spPr bwMode="auto">
                                        <a:xfrm>
                                          <a:off x="189419" y="1591931"/>
                                          <a:ext cx="284442" cy="301591"/>
                                        </a:xfrm>
                                        <a:prstGeom prst="rect">
                                          <a:avLst/>
                                        </a:prstGeom>
                                        <a:noFill/>
                                        <a:ln w="9525">
                                          <a:noFill/>
                                          <a:miter lim="800000"/>
                                          <a:headEnd/>
                                          <a:tailEnd/>
                                        </a:ln>
                                      </p:spPr>
                                      <p:txBody>
                                        <a:bodyPr rot="0" vert="horz" wrap="square" lIns="91440" tIns="45720" rIns="91440" bIns="45720" anchor="t" anchorCtr="0">
                                          <a:noAutofit/>
                                        </a:bodyPr>
                                        <a:lstStyle/>
                                        <a:p>
                                          <a:pPr marL="0" marR="0" lvl="0" indent="0" defTabSz="914400" eaLnBrk="1" fontAlgn="auto" latinLnBrk="0" hangingPunct="1">
                                            <a:lnSpc>
                                              <a:spcPct val="115000"/>
                                            </a:lnSpc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1000"/>
                                            </a:spcAft>
                                            <a:buClrTx/>
                                            <a:buSzTx/>
                                            <a:buFontTx/>
                                            <a:buNone/>
                                            <a:tabLst/>
                                            <a:defRPr/>
                                          </a:pPr>
                                          <a14:m>
                                            <m:oMath xmlns:m="http://schemas.openxmlformats.org/officeDocument/2006/math">
                                              <m:r>
                                                <a:rPr kumimoji="0" lang="hr-HR" sz="1200" b="0" i="1" u="none" strike="noStrike" kern="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548DD4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𝑏</m:t>
                                              </m:r>
                                            </m:oMath>
                                          </a14:m>
                                          <a:r>
                                            <a:rPr kumimoji="0" lang="hr-HR" sz="1200" b="0" i="0" u="none" strike="noStrike" kern="0" cap="none" spc="0" normalizeH="0" baseline="0" noProof="0" dirty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548DD4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libri" panose="020F0502020204030204" pitchFamily="34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a:t> </a:t>
                                          </a:r>
                                          <a:endParaRPr kumimoji="0" lang="en-US" sz="1100" b="0" i="0" u="none" strike="noStrike" kern="0" cap="none" spc="0" normalizeH="0" baseline="0" noProof="0" dirty="0">
                                            <a:ln>
                                              <a:noFill/>
                                            </a:ln>
                                            <a:solidFill>
                                              <a:sysClr val="windowText" lastClr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libri" panose="020F0502020204030204" pitchFamily="34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endParaRPr>
                                        </a:p>
                                      </p:txBody>
                                    </p:sp>
                                  </mc:Choice>
                                  <mc:Fallback xmlns="">
                                    <p:sp>
                                      <p:nvSpPr>
                                        <p:cNvPr id="174" name="Text Box 2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90669F07-ED08-4741-8E24-43336B81E0F3}"/>
                                            </a:ext>
                                          </a:extLst>
                                        </p:cNvPr>
                                        <p:cNvSpPr txBox="1">
                                          <a:spLocks noRot="1" noChangeAspect="1" noMove="1" noResize="1" noEditPoints="1" noAdjustHandles="1" noChangeArrowheads="1" noChangeShapeType="1" noTextEdit="1"/>
                                        </p:cNvSpPr>
                                        <p:nvPr/>
                                      </p:nvSpPr>
                                      <p:spPr bwMode="auto">
                                        <a:xfrm>
                                          <a:off x="189419" y="1591931"/>
                                          <a:ext cx="284442" cy="301591"/>
                                        </a:xfrm>
                                        <a:prstGeom prst="rect">
                                          <a:avLst/>
                                        </a:prstGeom>
                                        <a:blipFill>
                                          <a:blip r:embed="rId11"/>
                                          <a:stretch>
                                            <a:fillRect/>
                                          </a:stretch>
                                        </a:blipFill>
                                        <a:ln w="9525">
                                          <a:noFill/>
                                          <a:miter lim="800000"/>
                                          <a:headEnd/>
                                          <a:tailEnd/>
                                        </a:ln>
                                      </p:spPr>
                                      <p:txBody>
                                        <a:bodyPr/>
                                        <a:lstStyle/>
                                        <a:p>
                                          <a:r>
                                            <a:rPr lang="en-US">
                                              <a:noFill/>
                                            </a:rPr>
                                            <a:t> </a:t>
                                          </a:r>
                                        </a:p>
                                      </p:txBody>
                                    </p:sp>
                                  </mc:Fallback>
                                </mc:AlternateContent>
                                <p:grpSp>
                                  <p:nvGrpSpPr>
                                    <p:cNvPr id="159" name="Group 158">
                                      <a:extLst>
                                        <a:ext uri="{FF2B5EF4-FFF2-40B4-BE49-F238E27FC236}">
                                          <a16:creationId xmlns:a16="http://schemas.microsoft.com/office/drawing/2014/main" id="{BC4F68CA-6F46-4515-BE14-28E855EBD692}"/>
                                        </a:ext>
                                      </a:extLst>
                                    </p:cNvPr>
                                    <p:cNvGrpSpPr/>
                                    <p:nvPr/>
                                  </p:nvGrpSpPr>
                                  <p:grpSpPr>
                                    <a:xfrm>
                                      <a:off x="0" y="221988"/>
                                      <a:ext cx="2516078" cy="2173190"/>
                                      <a:chOff x="0" y="221988"/>
                                      <a:chExt cx="2516078" cy="2173190"/>
                                    </a:xfrm>
                                  </p:grpSpPr>
                                  <mc:AlternateContent xmlns:mc="http://schemas.openxmlformats.org/markup-compatibility/2006" xmlns:a14="http://schemas.microsoft.com/office/drawing/2010/main">
                                    <mc:Choice Requires="a14">
                                      <p:sp>
                                        <p:nvSpPr>
                                          <p:cNvPr id="160" name="Text Box 2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610C6491-1C19-4ABC-A813-EF644D8767C7}"/>
                                              </a:ext>
                                            </a:extLst>
                                          </p:cNvPr>
                                          <p:cNvSpPr txBox="1">
                                            <a:spLocks noChangeArrowheads="1"/>
                                          </p:cNvSpPr>
                                          <p:nvPr/>
                                        </p:nvSpPr>
                                        <p:spPr bwMode="auto">
                                          <a:xfrm>
                                            <a:off x="1179187" y="889686"/>
                                            <a:ext cx="284442" cy="301591"/>
                                          </a:xfrm>
                                          <a:prstGeom prst="rect">
                                            <a:avLst/>
                                          </a:prstGeom>
                                          <a:noFill/>
                                          <a:ln w="9525">
                                            <a:noFill/>
                                            <a:miter lim="800000"/>
                                            <a:headEnd/>
                                            <a:tailEnd/>
                                          </a:ln>
                                        </p:spPr>
                                        <p:txBody>
                                          <a:bodyPr rot="0" vert="horz" wrap="square" lIns="91440" tIns="45720" rIns="91440" bIns="45720" anchor="t" anchorCtr="0">
                                            <a:noAutofit/>
                                          </a:bodyPr>
                                          <a:lstStyle/>
                                          <a:p>
                                            <a:pPr marL="0" marR="0" lvl="0" indent="0" defTabSz="914400" eaLnBrk="1" fontAlgn="auto" latinLnBrk="0" hangingPunct="1">
                                              <a:lnSpc>
                                                <a:spcPct val="115000"/>
                                              </a:lnSpc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1000"/>
                                              </a:spcAft>
                                              <a:buClrTx/>
                                              <a:buSzTx/>
                                              <a:buFontTx/>
                                              <a:buNone/>
                                              <a:tabLst/>
                                              <a:defRPr/>
                                            </a:pPr>
                                            <a14:m>
                                              <m:oMath xmlns:m="http://schemas.openxmlformats.org/officeDocument/2006/math">
                                                <m:acc>
                                                  <m:accPr>
                                                    <m:chr m:val="⃗"/>
                                                    <m:ctrlPr>
                                                      <a:rPr kumimoji="0" lang="en-US" sz="1200" b="0" i="1" u="none" strike="noStrike" kern="0" cap="none" spc="0" normalizeH="0" baseline="0" noProof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rgbClr val="548DD4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ea typeface="Calibri" panose="020F0502020204030204" pitchFamily="34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kumimoji="0" lang="hr-HR" sz="1200" b="0" i="1" u="none" strike="noStrike" kern="0" cap="none" spc="0" normalizeH="0" baseline="0" noProof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rgbClr val="548DD4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ea typeface="Calibri" panose="020F0502020204030204" pitchFamily="34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𝑟</m:t>
                                                    </m:r>
                                                    <m:r>
                                                      <a:rPr kumimoji="0" lang="hr-HR" sz="1200" b="0" i="1" u="none" strike="noStrike" kern="0" cap="none" spc="0" normalizeH="0" baseline="0" noProof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rgbClr val="548DD4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ea typeface="Calibri" panose="020F0502020204030204" pitchFamily="34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′</m:t>
                                                    </m:r>
                                                  </m:e>
                                                </m:acc>
                                              </m:oMath>
                                            </a14:m>
                                            <a:r>
                                              <a:rPr kumimoji="0" lang="hr-HR" sz="1200" b="0" i="0" u="none" strike="noStrike" kern="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548DD4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libri" panose="020F0502020204030204" pitchFamily="34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a:t> </a:t>
                                            </a:r>
                                            <a:endParaRPr kumimoji="0" lang="en-US" sz="1100" b="0" i="0" u="none" strike="noStrike" kern="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ysClr val="windowText" lastClr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libri" panose="020F0502020204030204" pitchFamily="34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endParaRPr>
                                          </a:p>
                                        </p:txBody>
                                      </p:sp>
                                    </mc:Choice>
                                    <mc:Fallback xmlns="">
                                      <p:sp>
                                        <p:nvSpPr>
                                          <p:cNvPr id="176" name="Text Box 2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50418F6D-7964-402B-89E7-712F90BDF7B6}"/>
                                              </a:ext>
                                            </a:extLst>
                                          </p:cNvPr>
                                          <p:cNvSpPr txBox="1">
                                            <a:spLocks noRot="1" noChangeAspect="1" noMove="1" noResize="1" noEditPoints="1" noAdjustHandles="1" noChangeArrowheads="1" noChangeShapeType="1" noTextEdit="1"/>
                                          </p:cNvSpPr>
                                          <p:nvPr/>
                                        </p:nvSpPr>
                                        <p:spPr bwMode="auto">
                                          <a:xfrm>
                                            <a:off x="1179187" y="889686"/>
                                            <a:ext cx="284442" cy="301591"/>
                                          </a:xfrm>
                                          <a:prstGeom prst="rect">
                                            <a:avLst/>
                                          </a:prstGeom>
                                          <a:blipFill>
                                            <a:blip r:embed="rId12"/>
                                            <a:stretch>
                                              <a:fillRect/>
                                            </a:stretch>
                                          </a:blipFill>
                                          <a:ln w="9525">
                                            <a:noFill/>
                                            <a:miter lim="800000"/>
                                            <a:headEnd/>
                                            <a:tailEnd/>
                                          </a:ln>
                                        </p:spPr>
                                        <p:txBody>
                                          <a:bodyPr/>
                                          <a:lstStyle/>
                                          <a:p>
                                            <a:r>
                                              <a:rPr lang="en-US">
                                                <a:noFill/>
                                              </a:rPr>
                                              <a:t> </a:t>
                                            </a:r>
                                          </a:p>
                                        </p:txBody>
                                      </p:sp>
                                    </mc:Fallback>
                                  </mc:AlternateContent>
                                  <p:grpSp>
                                    <p:nvGrpSpPr>
                                      <p:cNvPr id="161" name="Group 160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C8679535-8D5A-4AE8-BFE2-3E328EA67708}"/>
                                          </a:ext>
                                        </a:extLst>
                                      </p:cNvPr>
                                      <p:cNvGrpSpPr/>
                                      <p:nvPr/>
                                    </p:nvGrpSpPr>
                                    <p:grpSpPr>
                                      <a:xfrm>
                                        <a:off x="0" y="221988"/>
                                        <a:ext cx="2516078" cy="2173190"/>
                                        <a:chOff x="0" y="221988"/>
                                        <a:chExt cx="2516078" cy="2173190"/>
                                      </a:xfrm>
                                    </p:grpSpPr>
                                    <mc:AlternateContent xmlns:mc="http://schemas.openxmlformats.org/markup-compatibility/2006" xmlns:a14="http://schemas.microsoft.com/office/drawing/2010/main">
                                      <mc:Choice Requires="a14">
                                        <p:sp>
                                          <p:nvSpPr>
                                            <p:cNvPr id="162" name="Text Box 2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03386561-B949-4968-9AA7-F80AE2830CCE}"/>
                                                </a:ext>
                                              </a:extLst>
                                            </p:cNvPr>
                                            <p:cNvSpPr txBox="1">
                                              <a:spLocks noChangeArrowheads="1"/>
                                            </p:cNvSpPr>
                                            <p:nvPr/>
                                          </p:nvSpPr>
                                          <p:spPr bwMode="auto">
                                            <a:xfrm>
                                              <a:off x="1034437" y="2093587"/>
                                              <a:ext cx="284442" cy="301591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noFill/>
                                            <a:ln w="9525">
                                              <a:noFill/>
                                              <a:miter lim="800000"/>
                                              <a:headEnd/>
                                              <a:tailEnd/>
                                            </a:ln>
                                          </p:spPr>
                                          <p:txBody>
                                            <a:bodyPr rot="0" vert="horz" wrap="square" lIns="91440" tIns="45720" rIns="91440" bIns="45720" anchor="t" anchorCtr="0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marL="0" marR="0" lvl="0" indent="0" defTabSz="914400" eaLnBrk="1" fontAlgn="auto" latinLnBrk="0" hangingPunct="1">
                                                <a:lnSpc>
                                                  <a:spcPct val="115000"/>
                                                </a:lnSpc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1000"/>
                                                </a:spcAft>
                                                <a:buClrTx/>
                                                <a:buSzTx/>
                                                <a:buFontTx/>
                                                <a:buNone/>
                                                <a:tabLst/>
                                                <a:defRPr/>
                                              </a:pPr>
                                              <a14:m>
                                                <m:oMath xmlns:m="http://schemas.openxmlformats.org/officeDocument/2006/math">
                                                  <m:r>
                                                    <a:rPr kumimoji="0" lang="hr-HR" sz="1200" b="0" i="1" u="none" strike="noStrike" kern="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548DD4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Calibri" panose="020F050202020403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𝑅</m:t>
                                                  </m:r>
                                                </m:oMath>
                                              </a14:m>
                                              <a:r>
                                                <a:rPr kumimoji="0" lang="hr-HR" sz="1200" b="0" i="1" u="none" strike="noStrike" kern="0" cap="none" spc="0" normalizeH="0" baseline="0" noProof="0" dirty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548DD4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a:t> </a:t>
                                              </a:r>
                                              <a:endParaRPr kumimoji="0" lang="en-US" sz="1100" b="0" i="0" u="none" strike="noStrike" kern="0" cap="none" spc="0" normalizeH="0" baseline="0" noProof="0" dirty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ysClr val="windowText" lastClr="0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libri" panose="020F0502020204030204" pitchFamily="34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endParaRPr>
                                            </a:p>
                                          </p:txBody>
                                        </p:sp>
                                      </mc:Choice>
                                      <mc:Fallback xmlns="">
                                        <p:sp>
                                          <p:nvSpPr>
                                            <p:cNvPr id="178" name="Text Box 2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27E5C8DE-5E90-47E0-B029-365D3B00EE61}"/>
                                                </a:ext>
                                              </a:extLst>
                                            </p:cNvPr>
                                            <p:cNvSpPr txBox="1">
                                              <a:spLocks noRot="1" noChangeAspect="1" noMove="1" noResize="1" noEditPoints="1" noAdjustHandles="1" noChangeArrowheads="1" noChangeShapeType="1" noTextEdit="1"/>
                                            </p:cNvSpPr>
                                            <p:nvPr/>
                                          </p:nvSpPr>
                                          <p:spPr bwMode="auto">
                                            <a:xfrm>
                                              <a:off x="1034437" y="2093587"/>
                                              <a:ext cx="284442" cy="301591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blipFill>
                                              <a:blip r:embed="rId13"/>
                                              <a:stretch>
                                                <a:fillRect/>
                                              </a:stretch>
                                            </a:blipFill>
                                            <a:ln w="9525">
                                              <a:noFill/>
                                              <a:miter lim="800000"/>
                                              <a:headEnd/>
                                              <a:tailEnd/>
                                            </a:ln>
                                          </p:spPr>
                                          <p:txBody>
                                            <a:bodyPr/>
                                            <a:lstStyle/>
                                            <a:p>
                                              <a:r>
                                                <a:rPr lang="en-US">
                                                  <a:noFill/>
                                                </a:rPr>
                                                <a:t> </a:t>
                                              </a:r>
                                            </a:p>
                                          </p:txBody>
                                        </p:sp>
                                      </mc:Fallback>
                                    </mc:AlternateContent>
                                    <p:grpSp>
                                      <p:nvGrpSpPr>
                                        <p:cNvPr id="163" name="Group 162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55079D92-533E-4113-967C-7DFDF3D96022}"/>
                                            </a:ext>
                                          </a:extLst>
                                        </p:cNvPr>
                                        <p:cNvGrpSpPr/>
                                        <p:nvPr/>
                                      </p:nvGrpSpPr>
                                      <p:grpSpPr>
                                        <a:xfrm>
                                          <a:off x="0" y="221988"/>
                                          <a:ext cx="2516078" cy="2162599"/>
                                          <a:chOff x="0" y="221988"/>
                                          <a:chExt cx="2516078" cy="2162599"/>
                                        </a:xfrm>
                                      </p:grpSpPr>
                                      <p:grpSp>
                                        <p:nvGrpSpPr>
                                          <p:cNvPr id="164" name="Group 163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70CAE24D-33F2-4EE8-89DA-42670255EDAD}"/>
                                              </a:ext>
                                            </a:extLst>
                                          </p:cNvPr>
                                          <p:cNvGrpSpPr/>
                                          <p:nvPr/>
                                        </p:nvGrpSpPr>
                                        <p:grpSpPr>
                                          <a:xfrm>
                                            <a:off x="0" y="221988"/>
                                            <a:ext cx="2516078" cy="2151527"/>
                                            <a:chOff x="0" y="221988"/>
                                            <a:chExt cx="2516078" cy="2151527"/>
                                          </a:xfrm>
                                        </p:grpSpPr>
                                        <p:cxnSp>
                                          <p:nvCxnSpPr>
                                            <p:cNvPr id="166" name="Straight Connector 165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E65E522D-CB3A-434B-941A-85D224F53617}"/>
                                                </a:ext>
                                              </a:extLst>
                                            </p:cNvPr>
                                            <p:cNvCxnSpPr/>
                                            <p:nvPr/>
                                          </p:nvCxnSpPr>
                                          <p:spPr>
                                            <a:xfrm>
                                              <a:off x="533105" y="1994733"/>
                                              <a:ext cx="0" cy="108000"/>
                                            </a:xfrm>
                                            <a:prstGeom prst="line">
                                              <a:avLst/>
                                            </a:prstGeom>
                                            <a:noFill/>
                                            <a:ln w="9525" cap="flat" cmpd="sng" algn="ctr">
                                              <a:solidFill>
                                                <a:srgbClr val="4F81BD">
                                                  <a:shade val="95000"/>
                                                  <a:satMod val="105000"/>
                                                </a:srgbClr>
                                              </a:solidFill>
                                              <a:prstDash val="solid"/>
                                            </a:ln>
                                            <a:effectLst/>
                                          </p:spPr>
                                        </p:cxnSp>
                                        <p:grpSp>
                                          <p:nvGrpSpPr>
                                            <p:cNvPr id="167" name="Group 166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FF49C11F-0588-4B5A-9524-55B596A52AB0}"/>
                                                </a:ext>
                                              </a:extLst>
                                            </p:cNvPr>
                                            <p:cNvGrpSpPr/>
                                            <p:nvPr/>
                                          </p:nvGrpSpPr>
                                          <p:grpSpPr>
                                            <a:xfrm>
                                              <a:off x="0" y="221988"/>
                                              <a:ext cx="2516078" cy="2151527"/>
                                              <a:chOff x="0" y="221988"/>
                                              <a:chExt cx="2516078" cy="2151527"/>
                                            </a:xfrm>
                                          </p:grpSpPr>
                                          <p:cxnSp>
                                            <p:nvCxnSpPr>
                                              <p:cNvPr id="168" name="Straight Connector 167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FE8FA667-B699-40B9-9E04-59823BF652C6}"/>
                                                  </a:ext>
                                                </a:extLst>
                                              </p:cNvPr>
                                              <p:cNvCxnSpPr/>
                                              <p:nvPr/>
                                            </p:nvCxnSpPr>
                                            <p:spPr>
                                              <a:xfrm>
                                                <a:off x="1179187" y="1994733"/>
                                                <a:ext cx="0" cy="108000"/>
                                              </a:xfrm>
                                              <a:prstGeom prst="line">
                                                <a:avLst/>
                                              </a:prstGeom>
                                              <a:noFill/>
                                              <a:ln w="9525" cap="flat" cmpd="sng" algn="ctr">
                                                <a:solidFill>
                                                  <a:srgbClr val="4F81BD">
                                                    <a:shade val="95000"/>
                                                    <a:satMod val="105000"/>
                                                  </a:srgbClr>
                                                </a:solidFill>
                                                <a:prstDash val="solid"/>
                                              </a:ln>
                                              <a:effectLst/>
                                            </p:spPr>
                                          </p:cxnSp>
                                          <p:grpSp>
                                            <p:nvGrpSpPr>
                                              <p:cNvPr id="169" name="Group 168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4F2AFCC7-BAE7-439B-B25E-101FDBFFCCEB}"/>
                                                  </a:ext>
                                                </a:extLst>
                                              </p:cNvPr>
                                              <p:cNvGrpSpPr/>
                                              <p:nvPr/>
                                            </p:nvGrpSpPr>
                                            <p:grpSpPr>
                                              <a:xfrm>
                                                <a:off x="0" y="221988"/>
                                                <a:ext cx="2516078" cy="2151527"/>
                                                <a:chOff x="0" y="221988"/>
                                                <a:chExt cx="2516078" cy="2151527"/>
                                              </a:xfrm>
                                            </p:grpSpPr>
                                            <p:grpSp>
                                              <p:nvGrpSpPr>
                                                <p:cNvPr id="170" name="Group 169">
                                                  <a:extLst>
                                                    <a:ext uri="{FF2B5EF4-FFF2-40B4-BE49-F238E27FC236}">
                                                      <a16:creationId xmlns:a16="http://schemas.microsoft.com/office/drawing/2014/main" id="{FFE56EFC-75C9-462E-B007-8AE5EE783335}"/>
                                                    </a:ext>
                                                  </a:extLst>
                                                </p:cNvPr>
                                                <p:cNvGrpSpPr/>
                                                <p:nvPr/>
                                              </p:nvGrpSpPr>
                                              <p:grpSpPr>
                                                <a:xfrm>
                                                  <a:off x="0" y="221988"/>
                                                  <a:ext cx="2516078" cy="2151527"/>
                                                  <a:chOff x="0" y="222013"/>
                                                  <a:chExt cx="2516414" cy="2151770"/>
                                                </a:xfrm>
                                              </p:grpSpPr>
                                              <mc:AlternateContent xmlns:mc="http://schemas.openxmlformats.org/markup-compatibility/2006" xmlns:a14="http://schemas.microsoft.com/office/drawing/2010/main">
                                                <mc:Choice Requires="a14">
                                                  <p:sp>
                                                    <p:nvSpPr>
                                                      <p:cNvPr id="176" name="Text Box 2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EAD2256B-F3D1-4068-B716-F9B97BF91C4B}"/>
                                                          </a:ext>
                                                        </a:extLst>
                                                      </p:cNvPr>
                                                      <p:cNvSpPr txBox="1">
                                                        <a:spLocks noChangeArrowheads="1"/>
                                                      </p:cNvSpPr>
                                                      <p:nvPr/>
                                                    </p:nvSpPr>
                                                    <p:spPr bwMode="auto">
                                                      <a:xfrm>
                                                        <a:off x="1348652" y="398946"/>
                                                        <a:ext cx="284480" cy="301625"/>
                                                      </a:xfrm>
                                                      <a:prstGeom prst="rect">
                                                        <a:avLst/>
                                                      </a:prstGeom>
                                                      <a:noFill/>
                                                      <a:ln w="9525">
                                                        <a:noFill/>
                                                        <a:miter lim="800000"/>
                                                        <a:headEnd/>
                                                        <a:tailEnd/>
                                                      </a:ln>
                                                    </p:spPr>
                                                    <p:txBody>
                                                      <a:bodyPr rot="0" vert="horz" wrap="square" lIns="91440" tIns="45720" rIns="91440" bIns="45720" anchor="t" anchorCtr="0">
                                                        <a:noAutofit/>
                                                      </a:bodyPr>
                                                      <a:lstStyle/>
                                                      <a:p>
                                                        <a:pPr marL="0" marR="0" lvl="0" indent="0" defTabSz="914400" eaLnBrk="1" fontAlgn="auto" latinLnBrk="0" hangingPunct="1">
                                                          <a:lnSpc>
                                                            <a:spcPct val="115000"/>
                                                          </a:lnSpc>
                                                          <a:spcBef>
                                                            <a:spcPts val="0"/>
                                                          </a:spcBef>
                                                          <a:spcAft>
                                                            <a:spcPts val="1000"/>
                                                          </a:spcAft>
                                                          <a:buClrTx/>
                                                          <a:buSzTx/>
                                                          <a:buFontTx/>
                                                          <a:buNone/>
                                                          <a:tabLst/>
                                                          <a:defRPr/>
                                                        </a:pPr>
                                                        <a14:m>
                                                          <m:oMath xmlns:m="http://schemas.openxmlformats.org/officeDocument/2006/math">
                                                            <m:acc>
                                                              <m:accPr>
                                                                <m:chr m:val="⃗"/>
                                                                <m:ctrlPr>
                                                                  <a:rPr kumimoji="0" lang="en-US" sz="1200" b="0" i="1" u="none" strike="noStrike" kern="0" cap="none" spc="0" normalizeH="0" baseline="0" noProof="0"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solidFill>
                                                                      <a:srgbClr val="548DD4"/>
                                                                    </a:solidFill>
                                                                    <a:effectLst/>
                                                                    <a:uLnTx/>
                                                                    <a:uFillTx/>
                                                                    <a:latin typeface="Cambria Math" panose="02040503050406030204" pitchFamily="18" charset="0"/>
                                                                    <a:ea typeface="Calibri" panose="020F0502020204030204" pitchFamily="34" charset="0"/>
                                                                    <a:cs typeface="Times New Roman" panose="02020603050405020304" pitchFamily="18" charset="0"/>
                                                                  </a:rPr>
                                                                </m:ctrlPr>
                                                              </m:accPr>
                                                              <m:e>
                                                                <m:r>
                                                                  <a:rPr kumimoji="0" lang="hr-HR" sz="1200" b="0" i="1" u="none" strike="noStrike" kern="0" cap="none" spc="0" normalizeH="0" baseline="0" noProof="0"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solidFill>
                                                                      <a:srgbClr val="548DD4"/>
                                                                    </a:solidFill>
                                                                    <a:effectLst/>
                                                                    <a:uLnTx/>
                                                                    <a:uFillTx/>
                                                                    <a:latin typeface="Cambria Math" panose="02040503050406030204" pitchFamily="18" charset="0"/>
                                                                    <a:ea typeface="Calibri" panose="020F0502020204030204" pitchFamily="34" charset="0"/>
                                                                    <a:cs typeface="Times New Roman" panose="02020603050405020304" pitchFamily="18" charset="0"/>
                                                                  </a:rPr>
                                                                  <m:t>𝑟</m:t>
                                                                </m:r>
                                                              </m:e>
                                                            </m:acc>
                                                          </m:oMath>
                                                        </a14:m>
                                                        <a:r>
                                                          <a:rPr kumimoji="0" lang="hr-HR" sz="1200" b="0" i="0" u="none" strike="noStrike" kern="0" cap="none" spc="0" normalizeH="0" baseline="0" noProof="0">
                                                            <a:ln>
                                                              <a:noFill/>
                                                            </a:ln>
                                                            <a:solidFill>
                                                              <a:srgbClr val="548DD4"/>
                                                            </a:solidFill>
                                                            <a:effectLst/>
                                                            <a:uLnTx/>
                                                            <a:uFillTx/>
                                                            <a:latin typeface="Calibri" panose="020F0502020204030204" pitchFamily="34" charset="0"/>
                                                            <a:ea typeface="Calibri" panose="020F0502020204030204" pitchFamily="34" charset="0"/>
                                                            <a:cs typeface="Times New Roman" panose="02020603050405020304" pitchFamily="18" charset="0"/>
                                                          </a:rPr>
                                                          <a:t> </a:t>
                                                        </a:r>
                                                        <a:endParaRPr kumimoji="0" lang="en-US" sz="1100" b="0" i="0" u="none" strike="noStrike" kern="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sysClr val="windowText" lastClr="000000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libri" panose="020F0502020204030204" pitchFamily="34" charset="0"/>
                                                          <a:ea typeface="Calibri" panose="020F0502020204030204" pitchFamily="34" charset="0"/>
                                                          <a:cs typeface="Times New Roman" panose="02020603050405020304" pitchFamily="18" charset="0"/>
                                                        </a:endParaRPr>
                                                      </a:p>
                                                    </p:txBody>
                                                  </p:sp>
                                                </mc:Choice>
                                                <mc:Fallback xmlns="">
                                                  <p:sp>
                                                    <p:nvSpPr>
                                                      <p:cNvPr id="192" name="Text Box 2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EB8C9E84-1D87-4D4E-91FD-BC21E9E5B629}"/>
                                                          </a:ext>
                                                        </a:extLst>
                                                      </p:cNvPr>
                                                      <p:cNvSpPr txBox="1">
                                                        <a:spLocks noRot="1" noChangeAspect="1" noMove="1" noResize="1" noEditPoints="1" noAdjustHandles="1" noChangeArrowheads="1" noChangeShapeType="1" noTextEdit="1"/>
                                                      </p:cNvSpPr>
                                                      <p:nvPr/>
                                                    </p:nvSpPr>
                                                    <p:spPr bwMode="auto">
                                                      <a:xfrm>
                                                        <a:off x="1348652" y="398946"/>
                                                        <a:ext cx="284480" cy="301625"/>
                                                      </a:xfrm>
                                                      <a:prstGeom prst="rect">
                                                        <a:avLst/>
                                                      </a:prstGeom>
                                                      <a:blipFill>
                                                        <a:blip r:embed="rId14"/>
                                                        <a:stretch>
                                                          <a:fillRect/>
                                                        </a:stretch>
                                                      </a:blipFill>
                                                      <a:ln w="9525">
                                                        <a:noFill/>
                                                        <a:miter lim="800000"/>
                                                        <a:headEnd/>
                                                        <a:tailEnd/>
                                                      </a:ln>
                                                    </p:spPr>
                                                    <p:txBody>
                                                      <a:bodyPr/>
                                                      <a:lstStyle/>
                                                      <a:p>
                                                        <a:r>
                                                          <a:rPr lang="en-US">
                                                            <a:noFill/>
                                                          </a:rPr>
                                                          <a:t> </a:t>
                                                        </a:r>
                                                      </a:p>
                                                    </p:txBody>
                                                  </p:sp>
                                                </mc:Fallback>
                                              </mc:AlternateContent>
                                              <p:grpSp>
                                                <p:nvGrpSpPr>
                                                  <p:cNvPr id="177" name="Group 176">
                                                    <a:extLst>
                                                      <a:ext uri="{FF2B5EF4-FFF2-40B4-BE49-F238E27FC236}">
                                                        <a16:creationId xmlns:a16="http://schemas.microsoft.com/office/drawing/2014/main" id="{9114DBD5-D18F-4D7C-B40D-48189E498A69}"/>
                                                      </a:ext>
                                                    </a:extLst>
                                                  </p:cNvPr>
                                                  <p:cNvGrpSpPr/>
                                                  <p:nvPr/>
                                                </p:nvGrpSpPr>
                                                <p:grpSpPr>
                                                  <a:xfrm>
                                                    <a:off x="0" y="222013"/>
                                                    <a:ext cx="2516414" cy="2151770"/>
                                                    <a:chOff x="0" y="222013"/>
                                                    <a:chExt cx="2516414" cy="2151770"/>
                                                  </a:xfrm>
                                                </p:grpSpPr>
                                                <p:grpSp>
                                                  <p:nvGrpSpPr>
                                                    <p:cNvPr id="178" name="Group 177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F3D8C03D-82DF-42D5-AE13-6215682CB8F9}"/>
                                                        </a:ext>
                                                      </a:extLst>
                                                    </p:cNvPr>
                                                    <p:cNvGrpSpPr/>
                                                    <p:nvPr/>
                                                  </p:nvGrpSpPr>
                                                  <p:grpSpPr>
                                                    <a:xfrm>
                                                      <a:off x="0" y="222013"/>
                                                      <a:ext cx="2516414" cy="2151770"/>
                                                      <a:chOff x="0" y="222013"/>
                                                      <a:chExt cx="2516414" cy="2151770"/>
                                                    </a:xfrm>
                                                  </p:grpSpPr>
                                                  <p:sp>
                                                    <p:nvSpPr>
                                                      <p:cNvPr id="180" name="Arc 179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67AA3E2D-6AF6-4D54-AF35-5A54B7C576FA}"/>
                                                          </a:ext>
                                                        </a:extLst>
                                                      </p:cNvPr>
                                                      <p:cNvSpPr/>
                                                      <p:nvPr/>
                                                    </p:nvSpPr>
                                                    <p:spPr>
                                                      <a:xfrm>
                                                        <a:off x="1511063" y="1437677"/>
                                                        <a:ext cx="936126" cy="936106"/>
                                                      </a:xfrm>
                                                      <a:prstGeom prst="arc">
                                                        <a:avLst>
                                                          <a:gd name="adj1" fmla="val 14387091"/>
                                                          <a:gd name="adj2" fmla="val 16188987"/>
                                                        </a:avLst>
                                                      </a:prstGeom>
                                                      <a:noFill/>
                                                      <a:ln w="19050" cap="flat" cmpd="sng" algn="ctr">
                                                        <a:solidFill>
                                                          <a:srgbClr val="4F81BD">
                                                            <a:shade val="95000"/>
                                                            <a:satMod val="105000"/>
                                                          </a:srgbClr>
                                                        </a:solidFill>
                                                        <a:prstDash val="solid"/>
                                                      </a:ln>
                                                      <a:effectLst/>
                                                    </p:spPr>
                                                    <p:txBody>
              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              <a:prstTxWarp prst="textNoShape">
                                                          <a:avLst/>
                                                        </a:prstTxWarp>
                                                        <a:noAutofit/>
                                                      </a:bodyPr>
                                                      <a:lstStyle/>
                                                      <a:p>
                                                        <a:pPr marL="0" marR="0" lvl="0" indent="0" defTabSz="914400" eaLnBrk="1" fontAlgn="auto" latinLnBrk="0" hangingPunct="1">
                                                          <a:lnSpc>
                                                            <a:spcPct val="100000"/>
                                                          </a:lnSpc>
                                                          <a:spcBef>
                                                            <a:spcPts val="0"/>
                                                          </a:spcBef>
                                                          <a:spcAft>
                                                            <a:spcPts val="0"/>
                                                          </a:spcAft>
                                                          <a:buClrTx/>
                                                          <a:buSzTx/>
                                                          <a:buFontTx/>
                                                          <a:buNone/>
                                                          <a:tabLst/>
                                                          <a:defRPr/>
                                                        </a:pPr>
                                                        <a:endParaRPr kumimoji="0" lang="en-US" sz="1800" b="0" i="0" u="none" strike="noStrike" kern="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sysClr val="windowText" lastClr="000000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libri"/>
                                                          <a:ea typeface="+mn-ea"/>
                                                          <a:cs typeface="+mn-cs"/>
                                                        </a:endParaRPr>
                                                      </a:p>
                                                    </p:txBody>
                                                  </p:sp>
                                                  <p:grpSp>
                                                    <p:nvGrpSpPr>
                                                      <p:cNvPr id="181" name="Group 180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5EE7A263-1AF0-41CE-B1FB-7BED6FC1863F}"/>
                                                          </a:ext>
                                                        </a:extLst>
                                                      </p:cNvPr>
                                                      <p:cNvGrpSpPr/>
                                                      <p:nvPr/>
                                                    </p:nvGrpSpPr>
                                                    <p:grpSpPr>
                                                      <a:xfrm>
                                                        <a:off x="0" y="222013"/>
                                                        <a:ext cx="2250292" cy="2096120"/>
                                                        <a:chOff x="0" y="222013"/>
                                                        <a:chExt cx="2250292" cy="2096120"/>
                                                      </a:xfrm>
                                                    </p:grpSpPr>
                                                    <p:cxnSp>
                                                      <p:nvCxnSpPr>
                                                        <p:cNvPr id="183" name="Straight Connector 182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76CF0030-52BB-48CB-8062-1DEEC18CA96A}"/>
                                                            </a:ext>
                                                          </a:extLst>
                                                        </p:cNvPr>
                                                        <p:cNvCxnSpPr/>
                                                        <p:nvPr/>
                                                      </p:nvCxnSpPr>
                                                      <p:spPr>
                                                        <a:xfrm flipH="1">
                                                          <a:off x="176525" y="1440444"/>
                                                          <a:ext cx="1797667" cy="0"/>
                                                        </a:xfrm>
                                                        <a:prstGeom prst="line">
                                                          <a:avLst/>
                                                        </a:prstGeom>
                                                        <a:noFill/>
                                                        <a:ln w="9525" cap="flat" cmpd="sng" algn="ctr">
                                                          <a:solidFill>
                                                            <a:srgbClr val="4F81BD">
                                                              <a:shade val="95000"/>
                                                              <a:satMod val="105000"/>
                                                            </a:srgbClr>
                                                          </a:solidFill>
                                                          <a:prstDash val="dash"/>
                                                        </a:ln>
                                                        <a:effectLst/>
                                                      </p:spPr>
                                                    </p:cxnSp>
                                                    <p:grpSp>
                                                      <p:nvGrpSpPr>
                                                        <p:cNvPr id="184" name="Group 183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EB83EBC8-5CD7-4DD9-9EA0-EDB9599245EE}"/>
                                                            </a:ext>
                                                          </a:extLst>
                                                        </p:cNvPr>
                                                        <p:cNvGrpSpPr/>
                                                        <p:nvPr/>
                                                      </p:nvGrpSpPr>
                                                      <p:grpSpPr>
                                                        <a:xfrm>
                                                          <a:off x="0" y="222013"/>
                                                          <a:ext cx="2250292" cy="2096120"/>
                                                          <a:chOff x="0" y="222013"/>
                                                          <a:chExt cx="2250292" cy="2096120"/>
                                                        </a:xfrm>
                                                      </p:grpSpPr>
                                                      <p:grpSp>
                                                        <p:nvGrpSpPr>
                                                          <p:cNvPr id="185" name="Group 184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97B3EC0D-95DD-4DB5-AA0F-2D7EDF8F21B3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GrpSpPr/>
                                                          <p:nvPr/>
                                                        </p:nvGrpSpPr>
                                                        <p:grpSpPr>
                                                          <a:xfrm>
                                                            <a:off x="0" y="222013"/>
                                                            <a:ext cx="2250292" cy="2096120"/>
                                                            <a:chOff x="0" y="222013"/>
                                                            <a:chExt cx="2250292" cy="2096120"/>
                                                          </a:xfrm>
                                                        </p:grpSpPr>
                                                        <p:grpSp>
                                                          <p:nvGrpSpPr>
                                                            <p:cNvPr id="189" name="Group 188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B354DFAB-884F-40A2-8A83-BF276E878DB0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GrpSpPr/>
                                                            <p:nvPr/>
                                                          </p:nvGrpSpPr>
                                                          <p:grpSpPr>
                                                            <a:xfrm>
                                                              <a:off x="0" y="222013"/>
                                                              <a:ext cx="2250292" cy="2096120"/>
                                                              <a:chOff x="0" y="222013"/>
                                                              <a:chExt cx="2250292" cy="2096120"/>
                                                            </a:xfrm>
                                                          </p:grpSpPr>
                                                          <p:sp>
                                                            <p:nvSpPr>
                                                              <p:cNvPr id="191" name="Text Box 2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F592D650-FDDD-473F-A8E7-7D86B971CEDC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 txBox="1">
                                                                <a:spLocks noChangeArrowheads="1"/>
                                                              </p:cNvSpPr>
                                                              <p:nvPr/>
                                                            </p:nvSpPr>
                                                            <p:spPr bwMode="auto">
                                                              <a:xfrm>
                                                                <a:off x="1965397" y="259315"/>
                                                                <a:ext cx="284895" cy="302218"/>
                                                              </a:xfrm>
                                                              <a:prstGeom prst="rect">
                                                                <a:avLst/>
                                                              </a:prstGeom>
                                                              <a:noFill/>
                                                              <a:ln w="9525">
                                                                <a:noFill/>
                                                                <a:miter lim="800000"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</p:spPr>
                                                            <p:txBody>
                                                              <a:bodyPr rot="0" vert="horz" wrap="square" lIns="91440" tIns="45720" rIns="91440" bIns="45720" anchor="t" anchorCtr="0">
                                                                <a:noAutofit/>
                                                              </a:bodyPr>
                                                              <a:lstStyle/>
                                                              <a:p>
                                                                <a:pPr marL="0" marR="0" lvl="0" indent="0" defTabSz="914400" eaLnBrk="1" fontAlgn="auto" latinLnBrk="0" hangingPunct="1">
                                                                  <a:lnSpc>
                                                                    <a:spcPct val="115000"/>
                                                                  </a:lnSpc>
                                                                  <a:spcBef>
                                                                    <a:spcPts val="0"/>
                                                                  </a:spcBef>
                                                                  <a:spcAft>
                                                                    <a:spcPts val="1000"/>
                                                                  </a:spcAft>
                                                                  <a:buClrTx/>
                                                                  <a:buSzTx/>
                                                                  <a:buFontTx/>
                                                                  <a:buNone/>
                                                                  <a:tabLst/>
                                                                  <a:defRPr/>
                                                                </a:pPr>
                                                                <a:r>
                                                                  <a:rPr kumimoji="0" lang="hr-HR" sz="1200" b="0" i="0" u="none" strike="noStrike" kern="0" cap="none" spc="0" normalizeH="0" baseline="0" noProof="0"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solidFill>
                                                                      <a:srgbClr val="548DD4"/>
                                                                    </a:solidFill>
                                                                    <a:effectLst/>
                                                                    <a:uLnTx/>
                                                                    <a:uFillTx/>
                                                                    <a:latin typeface="Calibri" panose="020F0502020204030204" pitchFamily="34" charset="0"/>
                                                                    <a:ea typeface="Calibri" panose="020F0502020204030204" pitchFamily="34" charset="0"/>
                                                                    <a:cs typeface="Times New Roman" panose="02020603050405020304" pitchFamily="18" charset="0"/>
                                                                  </a:rPr>
                                                                  <a:t>z </a:t>
                                                                </a:r>
                                                                <a:endParaRPr kumimoji="0" lang="en-US" sz="1100" b="0" i="0" u="none" strike="noStrike" kern="0" cap="none" spc="0" normalizeH="0" baseline="0" noProof="0">
                                                                  <a:ln>
                                                                    <a:noFill/>
                                                                  </a:ln>
                                                                  <a:solidFill>
                                                                    <a:sysClr val="windowText" lastClr="000000"/>
                                                                  </a:solidFill>
                                                                  <a:effectLst/>
                                                                  <a:uLnTx/>
                                                                  <a:uFillTx/>
                                                                  <a:latin typeface="Calibri" panose="020F0502020204030204" pitchFamily="34" charset="0"/>
                                                                  <a:ea typeface="Calibri" panose="020F0502020204030204" pitchFamily="34" charset="0"/>
                                                                  <a:cs typeface="Times New Roman" panose="02020603050405020304" pitchFamily="18" charset="0"/>
                                                                </a:endParaRPr>
                                                              </a:p>
                                                            </p:txBody>
                                                          </p:sp>
                                                          <p:grpSp>
                                                            <p:nvGrpSpPr>
                                                              <p:cNvPr id="192" name="Group 191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B4469A49-3FBE-4E20-BD7D-9C840BD0C278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GrpSpPr/>
                                                              <p:nvPr/>
                                                            </p:nvGrpSpPr>
                                                            <p:grpSpPr>
                                                              <a:xfrm>
                                                                <a:off x="0" y="222013"/>
                                                                <a:ext cx="1980964" cy="2096120"/>
                                                                <a:chOff x="0" y="222013"/>
                                                                <a:chExt cx="1980964" cy="2096120"/>
                                                              </a:xfrm>
                                                            </p:grpSpPr>
                                                            <p:cxnSp>
                                                              <p:nvCxnSpPr>
                                                                <p:cNvPr id="193" name="Straight Connector 192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5A2E5E8E-D1DF-4B0C-AC77-F5ECBF764A46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/>
                                                                <p:nvPr/>
                                                              </p:nvCxnSpPr>
                                                              <p:spPr>
                                                                <a:xfrm flipH="1">
                                                                  <a:off x="1977081" y="222013"/>
                                                                  <a:ext cx="3883" cy="2096120"/>
                                                                </a:xfrm>
                                                                <a:prstGeom prst="line">
                                                                  <a:avLst/>
                                                                </a:prstGeom>
                                                                <a:noFill/>
                                                                <a:ln w="15875" cap="flat" cmpd="sng" algn="ctr">
                                                                  <a:solidFill>
                                                                    <a:srgbClr val="4F81BD">
                                                                      <a:shade val="95000"/>
                                                                      <a:satMod val="105000"/>
                                                                    </a:srgbClr>
                                                                  </a:solidFill>
                                                                  <a:prstDash val="solid"/>
                                                                  <a:headEnd type="arrow"/>
                                                                </a:ln>
                                                                <a:effectLst/>
                                                              </p:spPr>
                                                            </p:cxnSp>
                                                            <p:cxnSp>
                                                              <p:nvCxnSpPr>
                                                                <p:cNvPr id="194" name="Straight Connector 193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1ABC66C8-EAB8-4E29-8FDF-69D76199B4BE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CxnSpPr/>
                                                                <p:nvPr/>
                                                              </p:nvCxnSpPr>
                                                              <p:spPr>
                                                                <a:xfrm flipV="1">
                                                                  <a:off x="0" y="2015916"/>
                                                                  <a:ext cx="1980000" cy="0"/>
                                                                </a:xfrm>
                                                                <a:prstGeom prst="line">
                                                                  <a:avLst/>
                                                                </a:prstGeom>
                                                                <a:noFill/>
                                                                <a:ln w="15875" cap="flat" cmpd="sng" algn="ctr">
                                                                  <a:solidFill>
                                                                    <a:srgbClr val="4F81BD">
                                                                      <a:shade val="95000"/>
                                                                      <a:satMod val="105000"/>
                                                                    </a:srgbClr>
                                                                  </a:solidFill>
                                                                  <a:prstDash val="solid"/>
                                                                  <a:headEnd type="arrow"/>
                                                                </a:ln>
                                                                <a:effectLst/>
                                                              </p:spPr>
                                                            </p:cxnSp>
                                                            <p:sp>
                                                              <p:nvSpPr>
                                                                <p:cNvPr id="195" name="Rectangle 194">
                                                                  <a:extLst>
                                                                    <a:ext uri="{FF2B5EF4-FFF2-40B4-BE49-F238E27FC236}">
                                                                      <a16:creationId xmlns:a16="http://schemas.microsoft.com/office/drawing/2014/main" id="{4220E6BB-3024-4D14-A59F-7910AC98F1D1}"/>
                                                                    </a:ext>
                                                                  </a:extLst>
                                                                </p:cNvPr>
                                                                <p:cNvSpPr/>
                                                                <p:nvPr/>
                                                              </p:nvSpPr>
                                                              <p:spPr>
                                                                <a:xfrm>
                                                                  <a:off x="533106" y="1440444"/>
                                                                  <a:ext cx="648000" cy="576000"/>
                                                                </a:xfrm>
                                                                <a:prstGeom prst="rect">
                                                                  <a:avLst/>
                                                                </a:prstGeom>
                                                                <a:noFill/>
                                                                <a:ln w="25400" cap="flat" cmpd="sng" algn="ctr">
                                                                  <a:solidFill>
                                                                    <a:srgbClr val="4F81BD"/>
                                                                  </a:solidFill>
                                                                  <a:prstDash val="solid"/>
                                                                </a:ln>
                                                                <a:effectLst/>
                                                              </p:spPr>
                                                              <p:txBody>
                        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                        <a:prstTxWarp prst="textNoShape">
                                                                    <a:avLst/>
                                                                  </a:prstTxWarp>
                                                                  <a:noAutofit/>
                                                                </a:bodyPr>
                                                                <a:lstStyle/>
                                                                <a:p>
                                                                  <a:pPr marL="0" marR="0" lvl="0" indent="0" defTabSz="914400" eaLnBrk="1" fontAlgn="auto" latinLnBrk="0" hangingPunct="1">
                                                                    <a:lnSpc>
                                                                      <a:spcPct val="100000"/>
                                                                    </a:lnSpc>
                                                                    <a:spcBef>
                                                                      <a:spcPts val="0"/>
                                                                    </a:spcBef>
                                                                    <a:spcAft>
                                                                      <a:spcPts val="0"/>
                                                                    </a:spcAft>
                                                                    <a:buClrTx/>
                                                                    <a:buSzTx/>
                                                                    <a:buFontTx/>
                                                                    <a:buNone/>
                                                                    <a:tabLst/>
                                                                    <a:defRPr/>
                                                                  </a:pPr>
                                                                  <a:endParaRPr kumimoji="0" lang="en-US" sz="1800" b="0" i="0" u="none" strike="noStrike" kern="0" cap="none" spc="0" normalizeH="0" baseline="0" noProof="0"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solidFill>
                                                                      <a:sysClr val="window" lastClr="FFFFFF"/>
                                                                    </a:solidFill>
                                                                    <a:effectLst/>
                                                                    <a:uLnTx/>
                                                                    <a:uFillTx/>
                                                                    <a:latin typeface="Calibri"/>
                                                                    <a:ea typeface="+mn-ea"/>
                                                                    <a:cs typeface="+mn-cs"/>
                                                                  </a:endParaRPr>
                                                                </a:p>
                                                              </p:txBody>
                                                            </p:sp>
                                                          </p:grpSp>
                                                        </p:grpSp>
                                                        <p:sp>
                                                          <p:nvSpPr>
                                                            <p:cNvPr id="190" name="Text Box 2">
                                                              <a:extLst>
                                                                <a:ext uri="{FF2B5EF4-FFF2-40B4-BE49-F238E27FC236}">
                                                                  <a16:creationId xmlns:a16="http://schemas.microsoft.com/office/drawing/2014/main" id="{DB556AA7-3212-40B8-9958-71CA0CCEE2E7}"/>
                                                                </a:ext>
                                                              </a:extLst>
                                                            </p:cNvPr>
                                                            <p:cNvSpPr txBox="1">
                                                              <a:spLocks noChangeArrowheads="1"/>
                                                            </p:cNvSpPr>
                                                            <p:nvPr/>
                                                          </p:nvSpPr>
                                                          <p:spPr bwMode="auto">
                                                            <a:xfrm>
                                                              <a:off x="31774" y="2015915"/>
                                                              <a:ext cx="284895" cy="302218"/>
                                                            </a:xfrm>
                                                            <a:prstGeom prst="rect">
                                                              <a:avLst/>
                                                            </a:prstGeom>
                                                            <a:noFill/>
                                                            <a:ln w="9525">
                                                              <a:noFill/>
                                                              <a:miter lim="800000"/>
                                                              <a:headEnd/>
                                                              <a:tailEnd/>
                                                            </a:ln>
                                                          </p:spPr>
                                                          <p:txBody>
                                                            <a:bodyPr rot="0" vert="horz" wrap="square" lIns="91440" tIns="45720" rIns="91440" bIns="45720" anchor="t" anchorCtr="0">
                                                              <a:noAutofit/>
                                                            </a:bodyPr>
                                                            <a:lstStyle/>
                                                            <a:p>
                                                              <a:pPr marL="0" marR="0" lvl="0" indent="0" defTabSz="914400" eaLnBrk="1" fontAlgn="auto" latinLnBrk="0" hangingPunct="1">
                                                                <a:lnSpc>
                                                                  <a:spcPct val="115000"/>
                                                                </a:lnSpc>
                                                                <a:spcBef>
                                                                  <a:spcPts val="0"/>
                                                                </a:spcBef>
                                                                <a:spcAft>
                                                                  <a:spcPts val="1000"/>
                                                                </a:spcAft>
                                                                <a:buClrTx/>
                                                                <a:buSzTx/>
                                                                <a:buFontTx/>
                                                                <a:buNone/>
                                                                <a:tabLst/>
                                                                <a:defRPr/>
                                                              </a:pPr>
                                                              <a:r>
                                                                <a:rPr kumimoji="0" lang="hr-HR" sz="1200" b="0" i="0" u="none" strike="noStrike" kern="0" cap="none" spc="0" normalizeH="0" baseline="0" noProof="0">
                                                                  <a:ln>
                                                                    <a:noFill/>
                                                                  </a:ln>
                                                                  <a:solidFill>
                                                                    <a:srgbClr val="548DD4"/>
                                                                  </a:solidFill>
                                                                  <a:effectLst/>
                                                                  <a:uLnTx/>
                                                                  <a:uFillTx/>
                                                                  <a:latin typeface="Calibri" panose="020F0502020204030204" pitchFamily="34" charset="0"/>
                                                                  <a:ea typeface="Calibri" panose="020F0502020204030204" pitchFamily="34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  <a:t>x </a:t>
                                                              </a:r>
                                                              <a:endParaRPr kumimoji="0" lang="en-US" sz="1100" b="0" i="0" u="none" strike="noStrike" kern="0" cap="none" spc="0" normalizeH="0" baseline="0" noProof="0">
                                                                <a:ln>
                                                                  <a:noFill/>
                                                                </a:ln>
                                                                <a:solidFill>
                                                                  <a:sysClr val="windowText" lastClr="000000"/>
                                                                </a:solidFill>
                                                                <a:effectLst/>
                                                                <a:uLnTx/>
                                                                <a:uFillTx/>
                                                                <a:latin typeface="Calibri" panose="020F0502020204030204" pitchFamily="34" charset="0"/>
                                                                <a:ea typeface="Calibri" panose="020F0502020204030204" pitchFamily="34" charset="0"/>
                                                                <a:cs typeface="Times New Roman" panose="02020603050405020304" pitchFamily="18" charset="0"/>
                                                              </a:endParaRPr>
                                                            </a:p>
                                                          </p:txBody>
                                                        </p:sp>
                                                      </p:grpSp>
                                                      <p:cxnSp>
                                                        <p:nvCxnSpPr>
                                                          <p:cNvPr id="186" name="Straight Arrow Connector 185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E04C6E87-25F9-4B38-9DE2-616ACBD5DCE1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/>
                                                          <p:nvPr/>
                                                        </p:nvCxnSpPr>
                                                        <p:spPr>
                                                          <a:xfrm flipH="1" flipV="1">
                                                            <a:off x="1080333" y="356580"/>
                                                            <a:ext cx="900631" cy="1087395"/>
                                                          </a:xfrm>
                                                          <a:prstGeom prst="straightConnector1">
                                                            <a:avLst/>
                                                          </a:prstGeom>
                                                          <a:noFill/>
                                                          <a:ln w="15875" cap="flat" cmpd="sng" algn="ctr">
                                                            <a:solidFill>
                                                              <a:srgbClr val="1F497D">
                                                                <a:lumMod val="60000"/>
                                                                <a:lumOff val="40000"/>
                                                              </a:srgbClr>
                                                            </a:solidFill>
                                                            <a:prstDash val="solid"/>
                                                            <a:tailEnd type="triangle"/>
                                                          </a:ln>
                                                          <a:effectLst/>
                                                        </p:spPr>
                                                      </p:cxnSp>
                                                      <p:cxnSp>
                                                        <p:nvCxnSpPr>
                                                          <p:cNvPr id="187" name="Straight Arrow Connector 186">
                                                            <a:extLst>
                                                              <a:ext uri="{FF2B5EF4-FFF2-40B4-BE49-F238E27FC236}">
                                                                <a16:creationId xmlns:a16="http://schemas.microsoft.com/office/drawing/2014/main" id="{FABC8A73-9349-4DA7-A18C-A6FFCA739291}"/>
                                                              </a:ext>
                                                            </a:extLst>
                                                          </p:cNvPr>
                                                          <p:cNvCxnSpPr/>
                                                          <p:nvPr/>
                                                        </p:nvCxnSpPr>
                                                        <p:spPr>
                                                          <a:xfrm flipH="1" flipV="1">
                                                            <a:off x="1080333" y="356581"/>
                                                            <a:ext cx="896748" cy="1557168"/>
                                                          </a:xfrm>
                                                          <a:prstGeom prst="straightConnector1">
                                                            <a:avLst/>
                                                          </a:prstGeom>
                                                          <a:noFill/>
                                                          <a:ln w="15875" cap="flat" cmpd="sng" algn="ctr">
                                                            <a:solidFill>
                                                              <a:srgbClr val="1F497D">
                                                                <a:lumMod val="60000"/>
                                                                <a:lumOff val="40000"/>
                                                              </a:srgbClr>
                                                            </a:solidFill>
                                                            <a:prstDash val="solid"/>
                                                            <a:tailEnd type="triangle"/>
                                                          </a:ln>
                                                          <a:effectLst/>
                                                        </p:spPr>
                                                      </p:cxnSp>
                                                      <mc:AlternateContent xmlns:mc="http://schemas.openxmlformats.org/markup-compatibility/2006" xmlns:a14="http://schemas.microsoft.com/office/drawing/2010/main">
                                                        <mc:Choice Requires="a14">
                                                          <p:sp>
                                                            <p:nvSpPr>
                                                              <p:cNvPr id="188" name="Text Box 2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36B4EE2D-7EAB-4592-BB25-DD22FBF10B5C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 txBox="1">
                                                                <a:spLocks noChangeArrowheads="1"/>
                                                              </p:cNvSpPr>
                                                              <p:nvPr/>
                                                            </p:nvSpPr>
                                                            <p:spPr bwMode="auto">
                                                              <a:xfrm>
                                                                <a:off x="1788646" y="1471062"/>
                                                                <a:ext cx="310998" cy="279938"/>
                                                              </a:xfrm>
                                                              <a:prstGeom prst="rect">
                                                                <a:avLst/>
                                                              </a:prstGeom>
                                                              <a:noFill/>
                                                              <a:ln w="9525">
                                                                <a:noFill/>
                                                                <a:miter lim="800000"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</p:spPr>
                                                            <p:txBody>
                                                              <a:bodyPr rot="0" vert="horz" wrap="square" lIns="91440" tIns="45720" rIns="91440" bIns="45720" anchor="t" anchorCtr="0">
                                                                <a:noAutofit/>
                                                              </a:bodyPr>
                                                              <a:lstStyle/>
                                                              <a:p>
                                                                <a:pPr marL="0" marR="0" lvl="0" indent="0" defTabSz="914400" eaLnBrk="1" fontAlgn="auto" latinLnBrk="0" hangingPunct="1">
                                                                  <a:lnSpc>
                                                                    <a:spcPct val="115000"/>
                                                                  </a:lnSpc>
                                                                  <a:spcBef>
                                                                    <a:spcPts val="0"/>
                                                                  </a:spcBef>
                                                                  <a:spcAft>
                                                                    <a:spcPts val="1000"/>
                                                                  </a:spcAft>
                                                                  <a:buClrTx/>
                                                                  <a:buSzTx/>
                                                                  <a:buFontTx/>
                                                                  <a:buNone/>
                                                                  <a:tabLst/>
                                                                  <a:defRPr/>
                                                                </a:pPr>
                                                                <a14:m>
                                                                  <m:oMath xmlns:m="http://schemas.openxmlformats.org/officeDocument/2006/math">
                                                                    <m:r>
                                                                      <a:rPr kumimoji="0" lang="hr-HR" sz="1200" b="0" i="1" u="none" strike="noStrike" kern="0" cap="none" spc="0" normalizeH="0" baseline="0" noProof="0">
                                                                        <a:ln>
                                                                          <a:noFill/>
                                                                        </a:ln>
                                                                        <a:solidFill>
                                                                          <a:srgbClr val="548DD4"/>
                                                                        </a:solidFill>
                                                                        <a:effectLst/>
                                                                        <a:uLnTx/>
                                                                        <a:uFillTx/>
                                                                        <a:latin typeface="Cambria Math" panose="02040503050406030204" pitchFamily="18" charset="0"/>
                                                                        <a:ea typeface="Calibri" panose="020F0502020204030204" pitchFamily="34" charset="0"/>
                                                                        <a:cs typeface="Times New Roman" panose="02020603050405020304" pitchFamily="18" charset="0"/>
                                                                      </a:rPr>
                                                                      <m:t>𝜃</m:t>
                                                                    </m:r>
                                                                    <m:r>
                                                                      <a:rPr kumimoji="0" lang="hr-HR" sz="1200" b="0" i="1" u="none" strike="noStrike" kern="0" cap="none" spc="0" normalizeH="0" baseline="0" noProof="0">
                                                                        <a:ln>
                                                                          <a:noFill/>
                                                                        </a:ln>
                                                                        <a:solidFill>
                                                                          <a:srgbClr val="548DD4"/>
                                                                        </a:solidFill>
                                                                        <a:effectLst/>
                                                                        <a:uLnTx/>
                                                                        <a:uFillTx/>
                                                                        <a:latin typeface="Cambria Math" panose="02040503050406030204" pitchFamily="18" charset="0"/>
                                                                        <a:ea typeface="Calibri" panose="020F0502020204030204" pitchFamily="34" charset="0"/>
                                                                        <a:cs typeface="Times New Roman" panose="02020603050405020304" pitchFamily="18" charset="0"/>
                                                                      </a:rPr>
                                                                      <m:t>′</m:t>
                                                                    </m:r>
                                                                  </m:oMath>
                                                                </a14:m>
                                                                <a:r>
                                                                  <a:rPr kumimoji="0" lang="hr-HR" sz="1200" b="0" i="0" u="none" strike="noStrike" kern="0" cap="none" spc="0" normalizeH="0" baseline="0" noProof="0" dirty="0">
                                                                    <a:ln>
                                                                      <a:noFill/>
                                                                    </a:ln>
                                                                    <a:solidFill>
                                                                      <a:srgbClr val="548DD4"/>
                                                                    </a:solidFill>
                                                                    <a:effectLst/>
                                                                    <a:uLnTx/>
                                                                    <a:uFillTx/>
                                                                    <a:latin typeface="Calibri" panose="020F0502020204030204" pitchFamily="34" charset="0"/>
                                                                    <a:ea typeface="Calibri" panose="020F0502020204030204" pitchFamily="34" charset="0"/>
                                                                    <a:cs typeface="Times New Roman" panose="02020603050405020304" pitchFamily="18" charset="0"/>
                                                                  </a:rPr>
                                                                  <a:t> </a:t>
                                                                </a:r>
                                                                <a:endParaRPr kumimoji="0" lang="en-US" sz="1100" b="0" i="0" u="none" strike="noStrike" kern="0" cap="none" spc="0" normalizeH="0" baseline="0" noProof="0" dirty="0">
                                                                  <a:ln>
                                                                    <a:noFill/>
                                                                  </a:ln>
                                                                  <a:solidFill>
                                                                    <a:sysClr val="windowText" lastClr="000000"/>
                                                                  </a:solidFill>
                                                                  <a:effectLst/>
                                                                  <a:uLnTx/>
                                                                  <a:uFillTx/>
                                                                  <a:latin typeface="Calibri" panose="020F0502020204030204" pitchFamily="34" charset="0"/>
                                                                  <a:ea typeface="Calibri" panose="020F0502020204030204" pitchFamily="34" charset="0"/>
                                                                  <a:cs typeface="Times New Roman" panose="02020603050405020304" pitchFamily="18" charset="0"/>
                                                                </a:endParaRPr>
                                                              </a:p>
                                                            </p:txBody>
                                                          </p:sp>
                                                        </mc:Choice>
                                                        <mc:Fallback xmlns="">
                                                          <p:sp>
                                                            <p:nvSpPr>
                                                              <p:cNvPr id="204" name="Text Box 2">
                                                                <a:extLst>
                                                                  <a:ext uri="{FF2B5EF4-FFF2-40B4-BE49-F238E27FC236}">
                                                                    <a16:creationId xmlns:a16="http://schemas.microsoft.com/office/drawing/2014/main" id="{21E5A9E6-9D37-4076-94B2-3E904AE073D8}"/>
                                                                  </a:ext>
                                                                </a:extLst>
                                                              </p:cNvPr>
                                                              <p:cNvSpPr txBox="1">
                                                                <a:spLocks noRot="1" noChangeAspect="1" noMove="1" noResize="1" noEditPoints="1" noAdjustHandles="1" noChangeArrowheads="1" noChangeShapeType="1" noTextEdit="1"/>
                                                              </p:cNvSpPr>
                                                              <p:nvPr/>
                                                            </p:nvSpPr>
                                                            <p:spPr bwMode="auto">
                                                              <a:xfrm>
                                                                <a:off x="1788646" y="1471062"/>
                                                                <a:ext cx="310998" cy="279938"/>
                                                              </a:xfrm>
                                                              <a:prstGeom prst="rect">
                                                                <a:avLst/>
                                                              </a:prstGeom>
                                                              <a:blipFill>
                                                                <a:blip r:embed="rId15"/>
                                                                <a:stretch>
                                                                  <a:fillRect/>
                                                                </a:stretch>
                                                              </a:blipFill>
                                                              <a:ln w="9525">
                                                                <a:noFill/>
                                                                <a:miter lim="800000"/>
                                                                <a:headEnd/>
                                                                <a:tailEnd/>
                                                              </a:ln>
                                                            </p:spPr>
                                                            <p:txBody>
                                                              <a:bodyPr/>
                                                              <a:lstStyle/>
                                                              <a:p>
                                                                <a:r>
                                                                  <a:rPr lang="en-US">
                                                                    <a:noFill/>
                                                                  </a:rPr>
                                                                  <a:t> </a:t>
                                                                </a:r>
                                                              </a:p>
                                                            </p:txBody>
                                                          </p:sp>
                                                        </mc:Fallback>
                                                      </mc:AlternateContent>
                                                    </p:grpSp>
                                                  </p:grpSp>
                                                  <p:sp>
                                                    <p:nvSpPr>
                                                      <p:cNvPr id="182" name="Arc 181">
                                                        <a:extLst>
                                                          <a:ext uri="{FF2B5EF4-FFF2-40B4-BE49-F238E27FC236}">
                                                            <a16:creationId xmlns:a16="http://schemas.microsoft.com/office/drawing/2014/main" id="{FBD46A86-7426-4AF6-9148-C9B2B9EA7F43}"/>
                                                          </a:ext>
                                                        </a:extLst>
                                                      </p:cNvPr>
                                                      <p:cNvSpPr/>
                                                      <p:nvPr/>
                                                    </p:nvSpPr>
                                                    <p:spPr>
                                                      <a:xfrm>
                                                        <a:off x="1436914" y="917930"/>
                                                        <a:ext cx="1079500" cy="1079500"/>
                                                      </a:xfrm>
                                                      <a:prstGeom prst="arc">
                                                        <a:avLst>
                                                          <a:gd name="adj1" fmla="val 13921214"/>
                                                          <a:gd name="adj2" fmla="val 16239229"/>
                                                        </a:avLst>
                                                      </a:prstGeom>
                                                      <a:noFill/>
                                                      <a:ln w="19050" cap="flat" cmpd="sng" algn="ctr">
                                                        <a:solidFill>
                                                          <a:srgbClr val="4F81BD">
                                                            <a:shade val="95000"/>
                                                            <a:satMod val="105000"/>
                                                          </a:srgbClr>
                                                        </a:solidFill>
                                                        <a:prstDash val="solid"/>
                                                      </a:ln>
                                                      <a:effectLst/>
                                                    </p:spPr>
                                                    <p:txBody>
              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              <a:prstTxWarp prst="textNoShape">
                                                          <a:avLst/>
                                                        </a:prstTxWarp>
                                                        <a:noAutofit/>
                                                      </a:bodyPr>
                                                      <a:lstStyle/>
                                                      <a:p>
                                                        <a:pPr marL="0" marR="0" lvl="0" indent="0" defTabSz="914400" eaLnBrk="1" fontAlgn="auto" latinLnBrk="0" hangingPunct="1">
                                                          <a:lnSpc>
                                                            <a:spcPct val="100000"/>
                                                          </a:lnSpc>
                                                          <a:spcBef>
                                                            <a:spcPts val="0"/>
                                                          </a:spcBef>
                                                          <a:spcAft>
                                                            <a:spcPts val="0"/>
                                                          </a:spcAft>
                                                          <a:buClrTx/>
                                                          <a:buSzTx/>
                                                          <a:buFontTx/>
                                                          <a:buNone/>
                                                          <a:tabLst/>
                                                          <a:defRPr/>
                                                        </a:pPr>
                                                        <a:endParaRPr kumimoji="0" lang="en-US" sz="1800" b="0" i="0" u="none" strike="noStrike" kern="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sysClr val="windowText" lastClr="000000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libri"/>
                                                          <a:ea typeface="+mn-ea"/>
                                                          <a:cs typeface="+mn-cs"/>
                                                        </a:endParaRPr>
                                                      </a:p>
                                                    </p:txBody>
                                                  </p:sp>
                                                </p:grpSp>
                                                <mc:AlternateContent xmlns:mc="http://schemas.openxmlformats.org/markup-compatibility/2006" xmlns:a14="http://schemas.microsoft.com/office/drawing/2010/main">
                                                  <mc:Choice Requires="a14">
                                                    <p:sp>
                                                      <p:nvSpPr>
                                                        <p:cNvPr id="179" name="Text Box 2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89869A14-210F-429C-B6C2-AD6EF1D6758C}"/>
                                                            </a:ext>
                                                          </a:extLst>
                                                        </p:cNvPr>
                                                        <p:cNvSpPr txBox="1">
                                                          <a:spLocks noChangeArrowheads="1"/>
                                                        </p:cNvSpPr>
                                                        <p:nvPr/>
                                                      </p:nvSpPr>
                                                      <p:spPr bwMode="auto">
                                                        <a:xfrm>
                                                          <a:off x="1733476" y="967357"/>
                                                          <a:ext cx="284467" cy="301575"/>
                                                        </a:xfrm>
                                                        <a:prstGeom prst="rect">
                                                          <a:avLst/>
                                                        </a:prstGeom>
                                                        <a:noFill/>
                                                        <a:ln w="9525">
                                                          <a:noFill/>
                                                          <a:miter lim="800000"/>
                                                          <a:headEnd/>
                                                          <a:tailEnd/>
                                                        </a:ln>
                                                      </p:spPr>
                                                      <p:txBody>
                                                        <a:bodyPr rot="0" vert="horz" wrap="square" lIns="91440" tIns="45720" rIns="91440" bIns="45720" anchor="t" anchorCtr="0">
                                                          <a:noAutofit/>
                                                        </a:bodyPr>
                                                        <a:lstStyle/>
                                                        <a:p>
                                                          <a:pPr marL="0" marR="0" lvl="0" indent="0" defTabSz="914400" eaLnBrk="1" fontAlgn="auto" latinLnBrk="0" hangingPunct="1">
                                                            <a:lnSpc>
                                                              <a:spcPct val="115000"/>
                                                            </a:lnSpc>
                                                            <a:spcBef>
                                                              <a:spcPts val="0"/>
                                                            </a:spcBef>
                                                            <a:spcAft>
                                                              <a:spcPts val="1000"/>
                                                            </a:spcAft>
                                                            <a:buClrTx/>
                                                            <a:buSzTx/>
                                                            <a:buFontTx/>
                                                            <a:buNone/>
                                                            <a:tabLst/>
                                                            <a:defRPr/>
                                                          </a:pPr>
                                                          <a14:m>
                                                            <m:oMath xmlns:m="http://schemas.openxmlformats.org/officeDocument/2006/math">
                                                              <m:r>
                                                                <a:rPr kumimoji="0" lang="hr-HR" sz="1200" b="0" i="1" u="none" strike="noStrike" kern="0" cap="none" spc="0" normalizeH="0" baseline="0" noProof="0">
                                                                  <a:ln>
                                                                    <a:noFill/>
                                                                  </a:ln>
                                                                  <a:solidFill>
                                                                    <a:srgbClr val="548DD4"/>
                                                                  </a:solidFill>
                                                                  <a:effectLst/>
                                                                  <a:uLnTx/>
                                                                  <a:uFillTx/>
                                                                  <a:latin typeface="Cambria Math" panose="02040503050406030204" pitchFamily="18" charset="0"/>
                                                                  <a:ea typeface="Calibri" panose="020F0502020204030204" pitchFamily="34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  <m:t>𝜃</m:t>
                                                              </m:r>
                                                            </m:oMath>
                                                          </a14:m>
                                                          <a:r>
                                                            <a:rPr kumimoji="0" lang="hr-HR" sz="1200" b="0" i="0" u="none" strike="noStrike" kern="0" cap="none" spc="0" normalizeH="0" baseline="0" noProof="0">
                                                              <a:ln>
                                                                <a:noFill/>
                                                              </a:ln>
                                                              <a:solidFill>
                                                                <a:srgbClr val="548DD4"/>
                                                              </a:solidFill>
                                                              <a:effectLst/>
                                                              <a:uLnTx/>
                                                              <a:uFillTx/>
                                                              <a:latin typeface="Calibri" panose="020F0502020204030204" pitchFamily="34" charset="0"/>
                                                              <a:ea typeface="Calibri" panose="020F0502020204030204" pitchFamily="34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  <a:t> </a:t>
                                                          </a:r>
                                                          <a:endParaRPr kumimoji="0" lang="en-US" sz="1100" b="0" i="0" u="none" strike="noStrike" kern="0" cap="none" spc="0" normalizeH="0" baseline="0" noProof="0">
                                                            <a:ln>
                                                              <a:noFill/>
                                                            </a:ln>
                                                            <a:solidFill>
                                                              <a:sysClr val="windowText" lastClr="000000"/>
                                                            </a:solidFill>
                                                            <a:effectLst/>
                                                            <a:uLnTx/>
                                                            <a:uFillTx/>
                                                            <a:latin typeface="Calibri" panose="020F0502020204030204" pitchFamily="34" charset="0"/>
                                                            <a:ea typeface="Calibri" panose="020F0502020204030204" pitchFamily="34" charset="0"/>
                                                            <a:cs typeface="Times New Roman" panose="02020603050405020304" pitchFamily="18" charset="0"/>
                                                          </a:endParaRPr>
                                                        </a:p>
                                                      </p:txBody>
                                                    </p:sp>
                                                  </mc:Choice>
                                                  <mc:Fallback xmlns="">
                                                    <p:sp>
                                                      <p:nvSpPr>
                                                        <p:cNvPr id="195" name="Text Box 2">
                                                          <a:extLst>
                                                            <a:ext uri="{FF2B5EF4-FFF2-40B4-BE49-F238E27FC236}">
                                                              <a16:creationId xmlns:a16="http://schemas.microsoft.com/office/drawing/2014/main" id="{8561C5D7-8C73-4FA8-824D-BEBD2414FF87}"/>
                                                            </a:ext>
                                                          </a:extLst>
                                                        </p:cNvPr>
                                                        <p:cNvSpPr txBox="1">
                                                          <a:spLocks noRot="1" noChangeAspect="1" noMove="1" noResize="1" noEditPoints="1" noAdjustHandles="1" noChangeArrowheads="1" noChangeShapeType="1" noTextEdit="1"/>
                                                        </p:cNvSpPr>
                                                        <p:nvPr/>
                                                      </p:nvSpPr>
                                                      <p:spPr bwMode="auto">
                                                        <a:xfrm>
                                                          <a:off x="1733476" y="967357"/>
                                                          <a:ext cx="284467" cy="301575"/>
                                                        </a:xfrm>
                                                        <a:prstGeom prst="rect">
                                                          <a:avLst/>
                                                        </a:prstGeom>
                                                        <a:blipFill>
                                                          <a:blip r:embed="rId16"/>
                                                          <a:stretch>
                                                            <a:fillRect/>
                                                          </a:stretch>
                                                        </a:blipFill>
                                                        <a:ln w="9525">
                                                          <a:noFill/>
                                                          <a:miter lim="800000"/>
                                                          <a:headEnd/>
                                                          <a:tailEnd/>
                                                        </a:ln>
                                                      </p:spPr>
                                                      <p:txBody>
                                                        <a:bodyPr/>
                                                        <a:lstStyle/>
                                                        <a:p>
                                                          <a:r>
                                                            <a:rPr lang="en-US">
                                                              <a:noFill/>
                                                            </a:rPr>
                                                            <a:t> </a:t>
                                                          </a:r>
                                                        </a:p>
                                                      </p:txBody>
                                                    </p:sp>
                                                  </mc:Fallback>
                                                </mc:AlternateContent>
                                              </p:grpSp>
                                            </p:grpSp>
                                            <p:cxnSp>
                                              <p:nvCxnSpPr>
                                                <p:cNvPr id="171" name="Straight Arrow Connector 170">
                                                  <a:extLst>
                                                    <a:ext uri="{FF2B5EF4-FFF2-40B4-BE49-F238E27FC236}">
                                                      <a16:creationId xmlns:a16="http://schemas.microsoft.com/office/drawing/2014/main" id="{E8C9575E-E10C-48D7-854C-40A9DA670A98}"/>
                                                    </a:ext>
                                                  </a:extLst>
                                                </p:cNvPr>
                                                <p:cNvCxnSpPr/>
                                                <p:nvPr/>
                                              </p:nvCxnSpPr>
                                              <p:spPr>
                                                <a:xfrm>
                                                  <a:off x="374233" y="1440444"/>
                                                  <a:ext cx="0" cy="576000"/>
                                                </a:xfrm>
                                                <a:prstGeom prst="straightConnector1">
                                                  <a:avLst/>
                                                </a:prstGeom>
                                                <a:noFill/>
                                                <a:ln w="9525" cap="flat" cmpd="sng" algn="ctr">
                                                  <a:solidFill>
                                                    <a:srgbClr val="4F81BD">
                                                      <a:shade val="95000"/>
                                                      <a:satMod val="105000"/>
                                                    </a:srgbClr>
                                                  </a:solidFill>
                                                  <a:prstDash val="solid"/>
                                                  <a:headEnd type="stealth"/>
                                                  <a:tailEnd type="stealth"/>
                                                </a:ln>
                                                <a:effectLst/>
                                              </p:spPr>
                                            </p:cxnSp>
                                            <p:cxnSp>
                                              <p:nvCxnSpPr>
                                                <p:cNvPr id="172" name="Straight Arrow Connector 171">
                                                  <a:extLst>
                                                    <a:ext uri="{FF2B5EF4-FFF2-40B4-BE49-F238E27FC236}">
                                                      <a16:creationId xmlns:a16="http://schemas.microsoft.com/office/drawing/2014/main" id="{C5E31C39-5F1B-4736-BB30-8B8580E6178D}"/>
                                                    </a:ext>
                                                  </a:extLst>
                                                </p:cNvPr>
                                                <p:cNvCxnSpPr/>
                                                <p:nvPr/>
                                              </p:nvCxnSpPr>
                                              <p:spPr>
                                                <a:xfrm flipH="1">
                                                  <a:off x="526044" y="1366304"/>
                                                  <a:ext cx="648000" cy="0"/>
                                                </a:xfrm>
                                                <a:prstGeom prst="straightConnector1">
                                                  <a:avLst/>
                                                </a:prstGeom>
                                                <a:noFill/>
                                                <a:ln w="9525" cap="flat" cmpd="sng" algn="ctr">
                                                  <a:solidFill>
                                                    <a:srgbClr val="4F81BD">
                                                      <a:shade val="95000"/>
                                                      <a:satMod val="105000"/>
                                                    </a:srgbClr>
                                                  </a:solidFill>
                                                  <a:prstDash val="solid"/>
                                                  <a:headEnd type="stealth"/>
                                                  <a:tailEnd type="stealth"/>
                                                </a:ln>
                                                <a:effectLst/>
                                              </p:spPr>
                                            </p:cxnSp>
                                            <p:cxnSp>
                                              <p:nvCxnSpPr>
                                                <p:cNvPr id="173" name="Straight Connector 172">
                                                  <a:extLst>
                                                    <a:ext uri="{FF2B5EF4-FFF2-40B4-BE49-F238E27FC236}">
                                                      <a16:creationId xmlns:a16="http://schemas.microsoft.com/office/drawing/2014/main" id="{17A5B887-7F52-4022-A120-4687249E63E1}"/>
                                                    </a:ext>
                                                  </a:extLst>
                                                </p:cNvPr>
                                                <p:cNvCxnSpPr/>
                                                <p:nvPr/>
                                              </p:nvCxnSpPr>
                                              <p:spPr>
                                                <a:xfrm>
                                                  <a:off x="1179187" y="1288633"/>
                                                  <a:ext cx="0" cy="181115"/>
                                                </a:xfrm>
                                                <a:prstGeom prst="line">
                                                  <a:avLst/>
                                                </a:prstGeom>
                                                <a:noFill/>
                                                <a:ln w="9525" cap="flat" cmpd="sng" algn="ctr">
                                                  <a:solidFill>
                                                    <a:srgbClr val="4F81BD">
                                                      <a:shade val="95000"/>
                                                      <a:satMod val="105000"/>
                                                    </a:srgbClr>
                                                  </a:solidFill>
                                                  <a:prstDash val="solid"/>
                                                </a:ln>
                                                <a:effectLst/>
                                              </p:spPr>
                                            </p:cxnSp>
                                            <p:cxnSp>
                                              <p:nvCxnSpPr>
                                                <p:cNvPr id="174" name="Straight Connector 173">
                                                  <a:extLst>
                                                    <a:ext uri="{FF2B5EF4-FFF2-40B4-BE49-F238E27FC236}">
                                                      <a16:creationId xmlns:a16="http://schemas.microsoft.com/office/drawing/2014/main" id="{049F4419-16A2-4003-85FC-D12366A4261F}"/>
                                                    </a:ext>
                                                  </a:extLst>
                                                </p:cNvPr>
                                                <p:cNvCxnSpPr/>
                                                <p:nvPr/>
                                              </p:nvCxnSpPr>
                                              <p:spPr>
                                                <a:xfrm>
                                                  <a:off x="533105" y="1288633"/>
                                                  <a:ext cx="0" cy="181115"/>
                                                </a:xfrm>
                                                <a:prstGeom prst="line">
                                                  <a:avLst/>
                                                </a:prstGeom>
                                                <a:noFill/>
                                                <a:ln w="9525" cap="flat" cmpd="sng" algn="ctr">
                                                  <a:solidFill>
                                                    <a:srgbClr val="4F81BD">
                                                      <a:shade val="95000"/>
                                                      <a:satMod val="105000"/>
                                                    </a:srgbClr>
                                                  </a:solidFill>
                                                  <a:prstDash val="solid"/>
                                                </a:ln>
                                                <a:effectLst/>
                                              </p:spPr>
                                            </p:cxnSp>
                                            <mc:AlternateContent xmlns:mc="http://schemas.openxmlformats.org/markup-compatibility/2006" xmlns:a14="http://schemas.microsoft.com/office/drawing/2010/main">
                                              <mc:Choice Requires="a14">
                                                <p:sp>
                                                  <p:nvSpPr>
                                                    <p:cNvPr id="175" name="Text Box 2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0976FCB6-AC18-4263-AE7D-DD617B4ECF3B}"/>
                                                        </a:ext>
                                                      </a:extLst>
                                                    </p:cNvPr>
                                                    <p:cNvSpPr txBox="1">
                                                      <a:spLocks noChangeArrowheads="1"/>
                                                    </p:cNvSpPr>
                                                    <p:nvPr/>
                                                  </p:nvSpPr>
                                                  <p:spPr bwMode="auto">
                                                    <a:xfrm>
                                                      <a:off x="761852" y="1167197"/>
                                                      <a:ext cx="284442" cy="301591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noFill/>
                                                    <a:ln w="9525">
                                                      <a:noFill/>
                                                      <a:miter lim="800000"/>
                                                      <a:headEnd/>
                                                      <a:tailEnd/>
                                                    </a:ln>
                                                  </p:spPr>
                                                  <p:txBody>
                                                    <a:bodyPr rot="0" vert="horz" wrap="square" lIns="91440" tIns="45720" rIns="91440" bIns="45720" anchor="t" anchorCtr="0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marL="0" marR="0" lvl="0" indent="0" defTabSz="914400" eaLnBrk="1" fontAlgn="auto" latinLnBrk="0" hangingPunct="1">
                                                        <a:lnSpc>
                                                          <a:spcPct val="115000"/>
                                                        </a:lnSpc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1000"/>
                                                        </a:spcAft>
                                                        <a:buClrTx/>
                                                        <a:buSzTx/>
                                                        <a:buFontTx/>
                                                        <a:buNone/>
                                                        <a:tabLst/>
                                                        <a:defRPr/>
                                                      </a:pPr>
                                                      <a14:m>
                                                        <m:oMath xmlns:m="http://schemas.openxmlformats.org/officeDocument/2006/math">
                                                          <m:r>
                                                            <a:rPr kumimoji="0" lang="hr-HR" sz="1200" b="0" i="1" u="none" strike="noStrike" kern="0" cap="none" spc="0" normalizeH="0" baseline="0" noProof="0">
                                                              <a:ln>
                                                                <a:noFill/>
                                                              </a:ln>
                                                              <a:solidFill>
                                                                <a:srgbClr val="548DD4"/>
                                                              </a:solidFill>
                                                              <a:effectLst/>
                                                              <a:uLnTx/>
                                                              <a:uFillTx/>
                                                              <a:latin typeface="Cambria Math" panose="02040503050406030204" pitchFamily="18" charset="0"/>
                                                              <a:ea typeface="Calibri" panose="020F0502020204030204" pitchFamily="34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  <m:t>𝑎</m:t>
                                                          </m:r>
                                                        </m:oMath>
                                                      </a14:m>
                                                      <a:r>
                                                        <a:rPr kumimoji="0" lang="hr-HR" sz="1200" b="0" i="1" u="none" strike="noStrike" kern="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srgbClr val="548DD4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Calibri" panose="020F050202020403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a:t> </a:t>
                                                      </a:r>
                                                      <a:endParaRPr kumimoji="0" lang="en-US" sz="1100" b="0" i="0" u="none" strike="noStrike" kern="0" cap="none" spc="0" normalizeH="0" baseline="0" noProof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ysClr val="windowText" lastClr="000000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libri" panose="020F0502020204030204" pitchFamily="34" charset="0"/>
                                                        <a:ea typeface="Calibri" panose="020F0502020204030204" pitchFamily="34" charset="0"/>
                                                        <a:cs typeface="Times New Roman" panose="02020603050405020304" pitchFamily="18" charset="0"/>
                                                      </a:endParaRPr>
                                                    </a:p>
                                                  </p:txBody>
                                                </p:sp>
                                              </mc:Choice>
                                              <mc:Fallback xmlns="">
                                                <p:sp>
                                                  <p:nvSpPr>
                                                    <p:cNvPr id="191" name="Text Box 2">
                                                      <a:extLst>
                                                        <a:ext uri="{FF2B5EF4-FFF2-40B4-BE49-F238E27FC236}">
                                                          <a16:creationId xmlns:a16="http://schemas.microsoft.com/office/drawing/2014/main" id="{6497AD94-C74E-427F-B62D-C4BF3B8E21AB}"/>
                                                        </a:ext>
                                                      </a:extLst>
                                                    </p:cNvPr>
                                                    <p:cNvSpPr txBox="1">
                                                      <a:spLocks noRot="1" noChangeAspect="1" noMove="1" noResize="1" noEditPoints="1" noAdjustHandles="1" noChangeArrowheads="1" noChangeShapeType="1" noTextEdit="1"/>
                                                    </p:cNvSpPr>
                                                    <p:nvPr/>
                                                  </p:nvSpPr>
                                                  <p:spPr bwMode="auto">
                                                    <a:xfrm>
                                                      <a:off x="761852" y="1167197"/>
                                                      <a:ext cx="284442" cy="301591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blipFill>
                                                      <a:blip r:embed="rId17"/>
                                                      <a:stretch>
                                                        <a:fillRect/>
                                                      </a:stretch>
                                                    </a:blipFill>
                                                    <a:ln w="9525">
                                                      <a:noFill/>
                                                      <a:miter lim="800000"/>
                                                      <a:headEnd/>
                                                      <a:tailEnd/>
                                                    </a:ln>
                                                  </p:spPr>
                                                  <p:txBody>
                                                    <a:bodyPr/>
                                                    <a:lstStyle/>
                                                    <a:p>
                                                      <a:r>
                                                        <a:rPr lang="en-US">
                                                          <a:noFill/>
                                                        </a:rPr>
                                                        <a:t> </a:t>
                                                      </a:r>
                                                    </a:p>
                                                  </p:txBody>
                                                </p:sp>
                                              </mc:Fallback>
                                            </mc:AlternateContent>
                                          </p:grpSp>
                                        </p:grpSp>
                                      </p:grpSp>
                                      <mc:AlternateContent xmlns:mc="http://schemas.openxmlformats.org/markup-compatibility/2006" xmlns:a14="http://schemas.microsoft.com/office/drawing/2010/main">
                                        <mc:Choice Requires="a14">
                                          <p:sp>
                                            <p:nvSpPr>
                                              <p:cNvPr id="165" name="Text Box 2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BBF97CC9-FBF9-48F2-889B-7E3E2D1964DB}"/>
                                                  </a:ext>
                                                </a:extLst>
                                              </p:cNvPr>
                                              <p:cNvSpPr txBox="1">
                                                <a:spLocks noChangeArrowheads="1"/>
                                              </p:cNvSpPr>
                                              <p:nvPr/>
                                            </p:nvSpPr>
                                            <p:spPr bwMode="auto">
                                              <a:xfrm>
                                                <a:off x="261257" y="2082996"/>
                                                <a:ext cx="681247" cy="301591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noFill/>
                                              <a:ln w="9525">
                                                <a:noFill/>
                                                <a:miter lim="800000"/>
                                                <a:headEnd/>
                                                <a:tailEnd/>
                                              </a:ln>
                                            </p:spPr>
                                            <p:txBody>
                                              <a:bodyPr rot="0" vert="horz" wrap="square" lIns="91440" tIns="45720" rIns="91440" bIns="45720" anchor="t" anchorCtr="0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marL="0" marR="0" lvl="0" indent="0" defTabSz="914400" eaLnBrk="1" fontAlgn="auto" latinLnBrk="0" hangingPunct="1">
                                                  <a:lnSpc>
                                                    <a:spcPct val="115000"/>
                                                  </a:lnSpc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1000"/>
                                                  </a:spcAft>
                                                  <a:buClrTx/>
                                                  <a:buSzTx/>
                                                  <a:buFontTx/>
                                                  <a:buNone/>
                                                  <a:tabLst/>
                                                  <a:defRPr/>
                                                </a:pPr>
                                                <a14:m>
                                                  <m:oMath xmlns:m="http://schemas.openxmlformats.org/officeDocument/2006/math">
                                                    <m:r>
                                                      <a:rPr kumimoji="0" lang="hr-HR" sz="1200" b="0" i="1" u="none" strike="noStrike" kern="0" cap="none" spc="0" normalizeH="0" baseline="0" noProof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rgbClr val="548DD4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ea typeface="Calibri" panose="020F0502020204030204" pitchFamily="34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𝑅</m:t>
                                                    </m:r>
                                                    <m:r>
                                                      <a:rPr kumimoji="0" lang="hr-HR" sz="1200" b="0" i="1" u="none" strike="noStrike" kern="0" cap="none" spc="0" normalizeH="0" baseline="0" noProof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rgbClr val="548DD4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ea typeface="Calibri" panose="020F0502020204030204" pitchFamily="34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+</m:t>
                                                    </m:r>
                                                    <m:r>
                                                      <a:rPr kumimoji="0" lang="hr-HR" sz="1200" b="0" i="1" u="none" strike="noStrike" kern="0" cap="none" spc="0" normalizeH="0" baseline="0" noProof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rgbClr val="548DD4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ea typeface="Calibri" panose="020F0502020204030204" pitchFamily="34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𝑎</m:t>
                                                    </m:r>
                                                  </m:oMath>
                                                </a14:m>
                                                <a:r>
                                                  <a:rPr kumimoji="0" lang="hr-HR" sz="1200" b="0" i="1" u="none" strike="noStrike" kern="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548DD4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a:t> </a:t>
                                                </a:r>
                                                <a:endParaRPr kumimoji="0" lang="en-US" sz="1100" b="0" i="0" u="none" strike="noStrike" kern="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ysClr val="windowText" lastClr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libri" panose="020F0502020204030204" pitchFamily="34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endParaRPr>
                                              </a:p>
                                            </p:txBody>
                                          </p:sp>
                                        </mc:Choice>
                                        <mc:Fallback xmlns="">
                                          <p:sp>
                                            <p:nvSpPr>
                                              <p:cNvPr id="181" name="Text Box 2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95D40DD6-9B36-4722-BB90-ABA95AF5B3C8}"/>
                                                  </a:ext>
                                                </a:extLst>
                                              </p:cNvPr>
                                              <p:cNvSpPr txBox="1">
                                                <a:spLocks noRot="1" noChangeAspect="1" noMove="1" noResize="1" noEditPoints="1" noAdjustHandles="1" noChangeArrowheads="1" noChangeShapeType="1" noTextEdit="1"/>
                                              </p:cNvSpPr>
                                              <p:nvPr/>
                                            </p:nvSpPr>
                                            <p:spPr bwMode="auto">
                                              <a:xfrm>
                                                <a:off x="261257" y="2082996"/>
                                                <a:ext cx="681247" cy="301591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blipFill>
                                                <a:blip r:embed="rId18"/>
                                                <a:stretch>
                                                  <a:fillRect/>
                                                </a:stretch>
                                              </a:blipFill>
                                              <a:ln w="9525">
                                                <a:noFill/>
                                                <a:miter lim="800000"/>
                                                <a:headEnd/>
                                                <a:tailEnd/>
                                              </a:ln>
                                            </p:spPr>
                                            <p:txBody>
                                              <a:bodyPr/>
                                              <a:lstStyle/>
                                              <a:p>
                                                <a:r>
                                                  <a:rPr lang="en-US">
                                                    <a:noFill/>
                                                  </a:rPr>
                                                  <a:t> </a:t>
                                                </a:r>
                                              </a:p>
                                            </p:txBody>
                                          </p:sp>
                                        </mc:Fallback>
                                      </mc:AlternateContent>
                                    </p:grpSp>
                                  </p:grpSp>
                                </p:grpSp>
                              </p:grpSp>
                              <p:cxnSp>
                                <p:nvCxnSpPr>
                                  <p:cNvPr id="157" name="Straight Connector 156">
                                    <a:extLst>
                                      <a:ext uri="{FF2B5EF4-FFF2-40B4-BE49-F238E27FC236}">
                                        <a16:creationId xmlns:a16="http://schemas.microsoft.com/office/drawing/2014/main" id="{0AE27B1F-EA71-442D-A2AD-C66AF64EBAC6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 flipH="1">
                                    <a:off x="176525" y="1913532"/>
                                    <a:ext cx="1800229" cy="0"/>
                                  </a:xfrm>
                                  <a:prstGeom prst="line">
                                    <a:avLst/>
                                  </a:prstGeom>
                                  <a:noFill/>
                                  <a:ln w="9525" cap="flat" cmpd="sng" algn="ctr">
                                    <a:solidFill>
                                      <a:srgbClr val="4F81BD">
                                        <a:shade val="95000"/>
                                        <a:satMod val="105000"/>
                                      </a:srgbClr>
                                    </a:solidFill>
                                    <a:prstDash val="dash"/>
                                  </a:ln>
                                  <a:effectLst/>
                                </p:spPr>
                              </p:cxnSp>
                            </p:grpSp>
                            <p:cxnSp>
                              <p:nvCxnSpPr>
                                <p:cNvPr id="155" name="Straight Arrow Connector 154">
                                  <a:extLst>
                                    <a:ext uri="{FF2B5EF4-FFF2-40B4-BE49-F238E27FC236}">
                                      <a16:creationId xmlns:a16="http://schemas.microsoft.com/office/drawing/2014/main" id="{0900BB7F-FBD9-4719-B3E2-8A56B6D97AAE}"/>
                                    </a:ext>
                                  </a:extLst>
                                </p:cNvPr>
                                <p:cNvCxnSpPr/>
                                <p:nvPr/>
                              </p:nvCxnSpPr>
                              <p:spPr>
                                <a:xfrm flipH="1">
                                  <a:off x="992071" y="2093588"/>
                                  <a:ext cx="984071" cy="0"/>
                                </a:xfrm>
                                <a:prstGeom prst="straightConnector1">
                                  <a:avLst/>
                                </a:prstGeom>
                                <a:noFill/>
                                <a:ln w="9525" cap="flat" cmpd="sng" algn="ctr">
                                  <a:solidFill>
                                    <a:srgbClr val="4F81BD">
                                      <a:shade val="95000"/>
                                      <a:satMod val="105000"/>
                                    </a:srgbClr>
                                  </a:solidFill>
                                  <a:prstDash val="solid"/>
                                  <a:headEnd type="stealth"/>
                                  <a:tailEnd type="stealth"/>
                                </a:ln>
                                <a:effectLst/>
                              </p:spPr>
                            </p:cxnSp>
                          </p:grpSp>
                          <mc:AlternateContent xmlns:mc="http://schemas.openxmlformats.org/markup-compatibility/2006" xmlns:a14="http://schemas.microsoft.com/office/drawing/2010/main">
                            <mc:Choice Requires="a14">
                              <p:sp>
                                <p:nvSpPr>
                                  <p:cNvPr id="153" name="Text Box 2">
                                    <a:extLst>
                                      <a:ext uri="{FF2B5EF4-FFF2-40B4-BE49-F238E27FC236}">
                                        <a16:creationId xmlns:a16="http://schemas.microsoft.com/office/drawing/2014/main" id="{95310AC7-B307-4D5D-9FBC-8BFFC3025125}"/>
                                      </a:ext>
                                    </a:extLst>
                                  </p:cNvPr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1436914" y="2049917"/>
                                    <a:ext cx="284850" cy="301516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 w="9525">
                                    <a:noFill/>
                                    <a:miter lim="800000"/>
                                    <a:headEnd/>
                                    <a:tailEnd/>
                                  </a:ln>
                                </p:spPr>
                                <p:txBody>
                                  <a:bodyPr rot="0" vert="horz" wrap="square" lIns="91440" tIns="45720" rIns="91440" bIns="45720" anchor="t" anchorCtr="0">
                                    <a:noAutofit/>
                                  </a:bodyPr>
                                  <a:lstStyle/>
                                  <a:p>
                                    <a:pPr marL="0" marR="0" lvl="0" indent="0" defTabSz="914400" eaLnBrk="1" fontAlgn="auto" latinLnBrk="0" hangingPunct="1">
                                      <a:lnSpc>
                                        <a:spcPct val="115000"/>
                                      </a:lnSpc>
                                      <a:spcBef>
                                        <a:spcPts val="0"/>
                                      </a:spcBef>
                                      <a:spcAft>
                                        <a:spcPts val="1000"/>
                                      </a:spcAft>
                                      <a:buClrTx/>
                                      <a:buSzTx/>
                                      <a:buFontTx/>
                                      <a:buNone/>
                                      <a:tabLst/>
                                      <a:defRPr/>
                                    </a:pPr>
                                    <a14:m>
                                      <m:oMath xmlns:m="http://schemas.openxmlformats.org/officeDocument/2006/math">
                                        <m:r>
                                          <a:rPr kumimoji="0" lang="hr-HR" sz="12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548DD4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𝑅</m:t>
                                        </m:r>
                                        <m:r>
                                          <a:rPr kumimoji="0" lang="hr-HR" sz="12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548DD4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′</m:t>
                                        </m:r>
                                      </m:oMath>
                                    </a14:m>
                                    <a:r>
                                      <a:rPr kumimoji="0" lang="hr-HR" sz="1200" b="0" i="1" u="none" strike="noStrike" kern="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srgbClr val="548DD4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a:t> </a:t>
                                    </a:r>
                                    <a:endParaRPr kumimoji="0" lang="en-US" sz="1100" b="0" i="0" u="none" strike="noStrike" kern="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libri" panose="020F0502020204030204" pitchFamily="34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endParaRPr>
                                  </a:p>
                                </p:txBody>
                              </p:sp>
                            </mc:Choice>
                            <mc:Fallback xmlns="">
                              <p:sp>
                                <p:nvSpPr>
                                  <p:cNvPr id="169" name="Text Box 2">
                                    <a:extLst>
                                      <a:ext uri="{FF2B5EF4-FFF2-40B4-BE49-F238E27FC236}">
                                        <a16:creationId xmlns:a16="http://schemas.microsoft.com/office/drawing/2014/main" id="{7F4D50DC-0709-401C-8855-D897DB571CE6}"/>
                                      </a:ext>
                                    </a:extLst>
                                  </p:cNvPr>
                                  <p:cNvSpPr txBox="1">
                                    <a:spLocks noRot="1" noChangeAspect="1" noMove="1" noResize="1" noEditPoints="1" noAdjustHandles="1" noChangeArrowheads="1" noChangeShapeType="1" noTextEdit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1436914" y="2049917"/>
                                    <a:ext cx="284850" cy="301516"/>
                                  </a:xfrm>
                                  <a:prstGeom prst="rect">
                                    <a:avLst/>
                                  </a:prstGeom>
                                  <a:blipFill>
                                    <a:blip r:embed="rId19"/>
                                    <a:stretch>
                                      <a:fillRect/>
                                    </a:stretch>
                                  </a:blipFill>
                                  <a:ln w="9525">
                                    <a:noFill/>
                                    <a:miter lim="800000"/>
                                    <a:headEnd/>
                                    <a:tailEnd/>
                                  </a:ln>
                                </p:spPr>
                                <p:txBody>
                                  <a:bodyPr/>
                                  <a:lstStyle/>
                                  <a:p>
                                    <a:r>
                                      <a:rPr lang="en-US">
                                        <a:noFill/>
                                      </a:rPr>
                                      <a:t> </a:t>
                                    </a:r>
                                  </a:p>
                                </p:txBody>
                              </p:sp>
                            </mc:Fallback>
                          </mc:AlternateContent>
                        </p:grpSp>
                      </p:grpSp>
                      <p:sp>
                        <p:nvSpPr>
                          <p:cNvPr id="149" name="Left Brace 148">
                            <a:extLst>
                              <a:ext uri="{FF2B5EF4-FFF2-40B4-BE49-F238E27FC236}">
                                <a16:creationId xmlns:a16="http://schemas.microsoft.com/office/drawing/2014/main" id="{AF9843FF-2E2A-46CF-9548-C71914C7379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53617" y="1842014"/>
                            <a:ext cx="72000" cy="72000"/>
                          </a:xfrm>
                          <a:prstGeom prst="leftBrace">
                            <a:avLst>
                              <a:gd name="adj1" fmla="val 25000"/>
                              <a:gd name="adj2" fmla="val 50000"/>
                            </a:avLst>
                          </a:prstGeom>
                          <a:noFill/>
                          <a:ln w="12700" cap="flat" cmpd="sng" algn="ctr">
                            <a:solidFill>
                              <a:srgbClr val="4F81BD">
                                <a:shade val="95000"/>
                                <a:satMod val="105000"/>
                              </a:srgbClr>
                            </a:solidFill>
                            <a:prstDash val="solid"/>
                          </a:ln>
                          <a:effectLst/>
                        </p:spPr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47" name="Text Box 2">
                              <a:extLst>
                                <a:ext uri="{FF2B5EF4-FFF2-40B4-BE49-F238E27FC236}">
                                  <a16:creationId xmlns:a16="http://schemas.microsoft.com/office/drawing/2014/main" id="{798720CC-ED95-4BC8-B4F4-DA0274812A38}"/>
                                </a:ext>
                              </a:extLst>
                            </p:cNvPr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813398" y="1594879"/>
                              <a:ext cx="331690" cy="301516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noFill/>
                              <a:miter lim="800000"/>
                              <a:headEnd/>
                              <a:tailEnd/>
                            </a:ln>
                          </p:spPr>
                          <p:txBody>
                            <a:bodyPr rot="0" vert="horz" wrap="square" lIns="91440" tIns="45720" rIns="91440" bIns="45720" anchor="t" anchorCtr="0">
                              <a:noAutofit/>
                            </a:bodyPr>
                            <a:lstStyle/>
                            <a:p>
                              <a:pPr marL="0" marR="0" lvl="0" indent="0" defTabSz="914400" eaLnBrk="1" fontAlgn="auto" latinLnBrk="0" hangingPunct="1">
                                <a:lnSpc>
                                  <a:spcPct val="115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100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14:m>
                                <m:oMath xmlns:m="http://schemas.openxmlformats.org/officeDocument/2006/math">
                                  <m:r>
                                    <a:rPr kumimoji="0" lang="hr-HR" sz="10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548DD4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𝑑𝑅</m:t>
                                  </m:r>
                                </m:oMath>
                              </a14:m>
                              <a:r>
                                <a:rPr kumimoji="0" lang="hr-HR" sz="1200" b="0" i="0" u="none" strike="noStrike" kern="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548DD4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 pitchFamily="34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a:t> </a:t>
                              </a:r>
                              <a:endParaRPr kumimoji="0" lang="en-US" sz="1100" b="0" i="0" u="none" strike="noStrike" kern="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libri" panose="020F0502020204030204" pitchFamily="34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63" name="Text Box 2">
                              <a:extLst>
                                <a:ext uri="{FF2B5EF4-FFF2-40B4-BE49-F238E27FC236}">
                                  <a16:creationId xmlns:a16="http://schemas.microsoft.com/office/drawing/2014/main" id="{9864313C-13D7-402C-A7D1-A0C4CEF96B6E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 bwMode="auto">
                            <a:xfrm>
                              <a:off x="813398" y="1594879"/>
                              <a:ext cx="331690" cy="301516"/>
                            </a:xfrm>
                            <a:prstGeom prst="rect">
                              <a:avLst/>
                            </a:prstGeom>
                            <a:blipFill>
                              <a:blip r:embed="rId20"/>
                              <a:stretch>
                                <a:fillRect/>
                              </a:stretch>
                            </a:blipFill>
                            <a:ln w="9525">
                              <a:noFill/>
                              <a:miter lim="800000"/>
                              <a:headEnd/>
                              <a:tailEnd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</p:grpSp>
              </p:grpSp>
            </p:grp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Content Placeholder 2">
                <a:extLst>
                  <a:ext uri="{FF2B5EF4-FFF2-40B4-BE49-F238E27FC236}">
                    <a16:creationId xmlns:a16="http://schemas.microsoft.com/office/drawing/2014/main" id="{B70A2EBA-E92A-4165-84C9-9B89EB8A69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9184" y="4783218"/>
                <a:ext cx="7464567" cy="1946646"/>
              </a:xfrm>
              <a:prstGeom prst="roundRect">
                <a:avLst>
                  <a:gd name="adj" fmla="val 6807"/>
                </a:avLst>
              </a:prstGeom>
              <a:solidFill>
                <a:schemeClr val="bg1">
                  <a:alpha val="85000"/>
                </a:schemeClr>
              </a:solidFill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5000"/>
                  </a:lnSpc>
                  <a:spcBef>
                    <a:spcPts val="1200"/>
                  </a:spcBef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r-HR" sz="21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hr-HR" sz="21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hr-HR" sz="21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hr-HR" sz="21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hr-HR" sz="21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hr-HR" sz="21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hr-HR" sz="21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hr-HR" sz="21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hr-HR" sz="21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hr-HR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hr-HR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hr-HR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hr-HR" sz="21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nary>
                        <m:naryPr>
                          <m:limLoc m:val="subSup"/>
                          <m:ctrlPr>
                            <a:rPr lang="en-GB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hr-HR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hr-HR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hr-HR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hr-HR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  <m:e>
                          <m:r>
                            <a:rPr lang="hr-HR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hr-HR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nary>
                      <m:nary>
                        <m:naryPr>
                          <m:limLoc m:val="subSup"/>
                          <m:ctrlPr>
                            <a:rPr lang="en-GB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hr-HR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hr-HR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hr-HR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  <m:sup>
                          <m:r>
                            <a:rPr lang="hr-HR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hr-HR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  <m:e>
                          <m:r>
                            <a:rPr lang="hr-HR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𝑑h</m:t>
                          </m:r>
                        </m:e>
                      </m:nary>
                      <m:nary>
                        <m:naryPr>
                          <m:limLoc m:val="subSup"/>
                          <m:ctrlPr>
                            <a:rPr lang="en-GB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hr-HR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hr-HR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hr-HR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hr-HR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hr-HR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  <m:f>
                            <m:fPr>
                              <m:ctrlPr>
                                <a:rPr lang="en-GB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hr-HR" sz="21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r-HR" sz="21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hr-HR" sz="21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acc>
                                <m:accPr>
                                  <m:chr m:val="̂"/>
                                  <m:ctrlPr>
                                    <a:rPr lang="en-GB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hr-HR" sz="21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e>
                              </m:acc>
                              <m:r>
                                <a:rPr lang="hr-HR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hr-HR" sz="21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r-HR" sz="21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hr-HR" sz="21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acc>
                                <m:accPr>
                                  <m:chr m:val="̂"/>
                                  <m:ctrlPr>
                                    <a:rPr lang="en-GB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hr-HR" sz="21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acc>
                            </m:num>
                            <m:den>
                              <m:sSup>
                                <m:sSupPr>
                                  <m:ctrlPr>
                                    <a:rPr lang="en-GB" sz="210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hr-HR" sz="21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hr-HR" sz="21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hr-HR" sz="2100" dirty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25000"/>
                  </a:lnSpc>
                  <a:spcBef>
                    <a:spcPts val="1200"/>
                  </a:spcBef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r-HR" sz="21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21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hr-HR" sz="21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hr-HR" sz="21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hr-HR" sz="21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func>
                        <m:funcPr>
                          <m:ctrlPr>
                            <a:rPr lang="en-GB" sz="21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r-HR" sz="21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hr-HR" sz="21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  <m:func>
                        <m:funcPr>
                          <m:ctrlPr>
                            <a:rPr lang="en-GB" sz="21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r-HR" sz="21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hr-HR" sz="21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hr-HR" sz="2100" dirty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25000"/>
                  </a:lnSpc>
                  <a:spcBef>
                    <a:spcPts val="1200"/>
                  </a:spcBef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r-HR" sz="21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21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hr-HR" sz="21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hr-HR" sz="21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r-HR" sz="21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func>
                        <m:funcPr>
                          <m:ctrlPr>
                            <a:rPr lang="en-GB" sz="21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r-HR" sz="21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hr-HR" sz="21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  <m:func>
                        <m:funcPr>
                          <m:ctrlPr>
                            <a:rPr lang="en-GB" sz="21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r-HR" sz="21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hr-HR" sz="21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GB" sz="21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6" name="Content Placeholder 2">
                <a:extLst>
                  <a:ext uri="{FF2B5EF4-FFF2-40B4-BE49-F238E27FC236}">
                    <a16:creationId xmlns:a16="http://schemas.microsoft.com/office/drawing/2014/main" id="{B70A2EBA-E92A-4165-84C9-9B89EB8A6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84" y="4783218"/>
                <a:ext cx="7464567" cy="1946646"/>
              </a:xfrm>
              <a:prstGeom prst="roundRect">
                <a:avLst>
                  <a:gd name="adj" fmla="val 6807"/>
                </a:avLst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8890388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28F5B-345F-45F9-A455-C88D4ED64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830" y="213860"/>
            <a:ext cx="5190640" cy="1325563"/>
          </a:xfrm>
        </p:spPr>
        <p:txBody>
          <a:bodyPr>
            <a:normAutofit fontScale="90000"/>
          </a:bodyPr>
          <a:lstStyle/>
          <a:p>
            <a:r>
              <a:rPr lang="hr-HR" dirty="0"/>
              <a:t>Pogreška izračuna polja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443218-FFA3-4A24-8338-FD69EAEF1BE7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335999" y="1572680"/>
                <a:ext cx="5760001" cy="1791557"/>
              </a:xfrm>
              <a:prstGeom prst="roundRect">
                <a:avLst>
                  <a:gd name="adj" fmla="val 11132"/>
                </a:avLst>
              </a:prstGeom>
              <a:solidFill>
                <a:schemeClr val="bg1">
                  <a:alpha val="80000"/>
                </a:schemeClr>
              </a:solidFill>
            </p:spPr>
            <p:txBody>
              <a:bodyPr>
                <a:normAutofit lnSpcReduction="10000"/>
              </a:bodyPr>
              <a:lstStyle/>
              <a:p>
                <a:r>
                  <a:rPr lang="hr-HR" dirty="0"/>
                  <a:t>Pogreška je vrlo malena</a:t>
                </a:r>
              </a:p>
              <a:p>
                <a:pPr lvl="1"/>
                <a:r>
                  <a:rPr lang="hr-HR" dirty="0"/>
                  <a:t>Za z-os reda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r-H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endParaRPr lang="hr-HR" dirty="0"/>
              </a:p>
              <a:p>
                <a:pPr lvl="1"/>
                <a:r>
                  <a:rPr lang="hr-HR" dirty="0"/>
                  <a:t>Za opću točku </a:t>
                </a:r>
                <a14:m>
                  <m:oMath xmlns:m="http://schemas.openxmlformats.org/officeDocument/2006/math">
                    <m:r>
                      <a:rPr lang="hr-H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≈0.5%</m:t>
                    </m:r>
                  </m:oMath>
                </a14:m>
                <a:endParaRPr lang="hr-HR" dirty="0"/>
              </a:p>
              <a:p>
                <a:r>
                  <a:rPr lang="hr-HR" dirty="0"/>
                  <a:t>Ubrzanje izračuna </a:t>
                </a:r>
                <a14:m>
                  <m:oMath xmlns:m="http://schemas.openxmlformats.org/officeDocument/2006/math">
                    <m:r>
                      <a:rPr lang="hr-H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≈9</m:t>
                    </m:r>
                  </m:oMath>
                </a14:m>
                <a:r>
                  <a:rPr lang="hr-HR" dirty="0"/>
                  <a:t> puta</a:t>
                </a:r>
              </a:p>
              <a:p>
                <a:endParaRPr lang="hr-HR" dirty="0"/>
              </a:p>
              <a:p>
                <a:pPr lvl="1"/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443218-FFA3-4A24-8338-FD69EAEF1B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335999" y="1572680"/>
                <a:ext cx="5760001" cy="1791557"/>
              </a:xfrm>
              <a:prstGeom prst="roundRect">
                <a:avLst>
                  <a:gd name="adj" fmla="val 11132"/>
                </a:avLst>
              </a:prstGeom>
              <a:blipFill>
                <a:blip r:embed="rId2"/>
                <a:stretch>
                  <a:fillRect l="-847" t="-4422" b="-37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6CBC23E1-3F9D-4491-BEEA-5CB19C6C8086}"/>
              </a:ext>
            </a:extLst>
          </p:cNvPr>
          <p:cNvGrpSpPr/>
          <p:nvPr/>
        </p:nvGrpSpPr>
        <p:grpSpPr>
          <a:xfrm>
            <a:off x="6281850" y="124487"/>
            <a:ext cx="5760000" cy="3212432"/>
            <a:chOff x="8026249" y="179016"/>
            <a:chExt cx="4023682" cy="3703310"/>
          </a:xfrm>
        </p:grpSpPr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176BB882-6AA9-4E49-8509-B39BE47CF534}"/>
                </a:ext>
              </a:extLst>
            </p:cNvPr>
            <p:cNvSpPr txBox="1">
              <a:spLocks/>
            </p:cNvSpPr>
            <p:nvPr/>
          </p:nvSpPr>
          <p:spPr>
            <a:xfrm>
              <a:off x="8026249" y="185981"/>
              <a:ext cx="4023682" cy="3696345"/>
            </a:xfrm>
            <a:prstGeom prst="roundRect">
              <a:avLst>
                <a:gd name="adj" fmla="val 6807"/>
              </a:avLst>
            </a:prstGeom>
            <a:solidFill>
              <a:sysClr val="window" lastClr="FFFFFF">
                <a:alpha val="85000"/>
              </a:sys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aphicFrame>
          <p:nvGraphicFramePr>
            <p:cNvPr id="7" name="Chart 6">
              <a:extLst>
                <a:ext uri="{FF2B5EF4-FFF2-40B4-BE49-F238E27FC236}">
                  <a16:creationId xmlns:a16="http://schemas.microsoft.com/office/drawing/2014/main" id="{B74E4430-64ED-4B30-9585-D7561F4C9EA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41356541"/>
                </p:ext>
              </p:extLst>
            </p:nvPr>
          </p:nvGraphicFramePr>
          <p:xfrm>
            <a:off x="8026249" y="179016"/>
            <a:ext cx="4023680" cy="37033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02F7FAA-126A-4475-9D7C-9A5D56A448C8}"/>
              </a:ext>
            </a:extLst>
          </p:cNvPr>
          <p:cNvGrpSpPr/>
          <p:nvPr/>
        </p:nvGrpSpPr>
        <p:grpSpPr>
          <a:xfrm>
            <a:off x="6281850" y="3465943"/>
            <a:ext cx="5760000" cy="3240001"/>
            <a:chOff x="8030124" y="3675109"/>
            <a:chExt cx="4023682" cy="3058404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0C168000-B985-40FF-9A51-9C9A48C87748}"/>
                </a:ext>
              </a:extLst>
            </p:cNvPr>
            <p:cNvSpPr txBox="1">
              <a:spLocks/>
            </p:cNvSpPr>
            <p:nvPr/>
          </p:nvSpPr>
          <p:spPr>
            <a:xfrm>
              <a:off x="8030124" y="3675110"/>
              <a:ext cx="4023682" cy="3058403"/>
            </a:xfrm>
            <a:prstGeom prst="roundRect">
              <a:avLst>
                <a:gd name="adj" fmla="val 6807"/>
              </a:avLst>
            </a:prstGeom>
            <a:solidFill>
              <a:sysClr val="window" lastClr="FFFFFF">
                <a:alpha val="85000"/>
              </a:sys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aphicFrame>
          <p:nvGraphicFramePr>
            <p:cNvPr id="11" name="Chart 10">
              <a:extLst>
                <a:ext uri="{FF2B5EF4-FFF2-40B4-BE49-F238E27FC236}">
                  <a16:creationId xmlns:a16="http://schemas.microsoft.com/office/drawing/2014/main" id="{1CEFCB6E-C306-454A-B7AA-5EE88795B55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945214"/>
                </p:ext>
              </p:extLst>
            </p:nvPr>
          </p:nvGraphicFramePr>
          <p:xfrm>
            <a:off x="8030124" y="3675109"/>
            <a:ext cx="4023680" cy="305840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84ADB89-1C2C-4F79-A2C6-D6964871FE5D}"/>
              </a:ext>
            </a:extLst>
          </p:cNvPr>
          <p:cNvGrpSpPr/>
          <p:nvPr/>
        </p:nvGrpSpPr>
        <p:grpSpPr>
          <a:xfrm>
            <a:off x="336000" y="3490441"/>
            <a:ext cx="5760000" cy="3240000"/>
            <a:chOff x="544507" y="3204126"/>
            <a:chExt cx="4839345" cy="3374255"/>
          </a:xfrm>
        </p:grpSpPr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47AC5A3B-9BF2-447C-8888-326A86353D1C}"/>
                </a:ext>
              </a:extLst>
            </p:cNvPr>
            <p:cNvSpPr txBox="1">
              <a:spLocks/>
            </p:cNvSpPr>
            <p:nvPr/>
          </p:nvSpPr>
          <p:spPr>
            <a:xfrm>
              <a:off x="544507" y="3204126"/>
              <a:ext cx="4839345" cy="3374255"/>
            </a:xfrm>
            <a:prstGeom prst="roundRect">
              <a:avLst>
                <a:gd name="adj" fmla="val 6807"/>
              </a:avLst>
            </a:prstGeom>
            <a:solidFill>
              <a:sysClr val="window" lastClr="FFFFFF">
                <a:alpha val="85000"/>
              </a:sys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aphicFrame>
          <p:nvGraphicFramePr>
            <p:cNvPr id="18" name="Chart 17">
              <a:extLst>
                <a:ext uri="{FF2B5EF4-FFF2-40B4-BE49-F238E27FC236}">
                  <a16:creationId xmlns:a16="http://schemas.microsoft.com/office/drawing/2014/main" id="{9223C718-2511-4C51-B80A-4E10512B383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07728437"/>
                </p:ext>
              </p:extLst>
            </p:nvPr>
          </p:nvGraphicFramePr>
          <p:xfrm>
            <a:off x="544510" y="3204126"/>
            <a:ext cx="4839342" cy="333615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742814251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40057D-44B5-4ECC-8C61-B1814802B342}"/>
              </a:ext>
            </a:extLst>
          </p:cNvPr>
          <p:cNvSpPr txBox="1">
            <a:spLocks/>
          </p:cNvSpPr>
          <p:nvPr/>
        </p:nvSpPr>
        <p:spPr>
          <a:xfrm>
            <a:off x="6695268" y="3465945"/>
            <a:ext cx="5371458" cy="3240000"/>
          </a:xfrm>
          <a:prstGeom prst="roundRect">
            <a:avLst>
              <a:gd name="adj" fmla="val 6807"/>
            </a:avLst>
          </a:prstGeom>
          <a:solidFill>
            <a:sysClr val="window" lastClr="FFFFFF">
              <a:alpha val="85000"/>
            </a:sys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FC9247-17EF-4209-8DBB-EE63449D5A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" t="12304" r="5455" b="1738"/>
          <a:stretch/>
        </p:blipFill>
        <p:spPr bwMode="auto">
          <a:xfrm>
            <a:off x="0" y="-1"/>
            <a:ext cx="6270666" cy="33971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FB0005-DB68-4A4A-88C0-2088D12075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0" t="11322" r="10289" b="9009"/>
          <a:stretch/>
        </p:blipFill>
        <p:spPr bwMode="auto">
          <a:xfrm>
            <a:off x="-1" y="3397103"/>
            <a:ext cx="6270665" cy="346089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5B7C658-7F3E-47BC-BF01-227D13C91454}"/>
              </a:ext>
            </a:extLst>
          </p:cNvPr>
          <p:cNvGrpSpPr/>
          <p:nvPr/>
        </p:nvGrpSpPr>
        <p:grpSpPr>
          <a:xfrm>
            <a:off x="6695268" y="157103"/>
            <a:ext cx="5371458" cy="3240000"/>
            <a:chOff x="6778192" y="157103"/>
            <a:chExt cx="5288534" cy="3240000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BE41F68-6D93-4F0A-B16E-29C499499CF5}"/>
                </a:ext>
              </a:extLst>
            </p:cNvPr>
            <p:cNvSpPr txBox="1">
              <a:spLocks/>
            </p:cNvSpPr>
            <p:nvPr/>
          </p:nvSpPr>
          <p:spPr>
            <a:xfrm>
              <a:off x="6778192" y="157103"/>
              <a:ext cx="5288534" cy="3240000"/>
            </a:xfrm>
            <a:prstGeom prst="roundRect">
              <a:avLst>
                <a:gd name="adj" fmla="val 6807"/>
              </a:avLst>
            </a:prstGeom>
            <a:solidFill>
              <a:sysClr val="window" lastClr="FFFFFF">
                <a:alpha val="85000"/>
              </a:sys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56720501-153C-41D3-A489-8652CEB83E8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22632663"/>
                </p:ext>
              </p:extLst>
            </p:nvPr>
          </p:nvGraphicFramePr>
          <p:xfrm>
            <a:off x="6778192" y="193729"/>
            <a:ext cx="5288534" cy="316552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AB42A89-04B1-450D-8584-271F5B4BD2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3797476"/>
              </p:ext>
            </p:extLst>
          </p:nvPr>
        </p:nvGraphicFramePr>
        <p:xfrm>
          <a:off x="6695268" y="3460897"/>
          <a:ext cx="5329996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605582864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0F08F-2557-421D-9431-8E131B9FA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666" y="82984"/>
            <a:ext cx="10515600" cy="1063036"/>
          </a:xfrm>
        </p:spPr>
        <p:txBody>
          <a:bodyPr/>
          <a:lstStyle/>
          <a:p>
            <a:r>
              <a:rPr lang="hr-HR" dirty="0"/>
              <a:t>Polje jezgre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F940C-162E-4C2A-87BC-3E7D9148731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48666" y="1083418"/>
            <a:ext cx="7038812" cy="1063036"/>
          </a:xfrm>
        </p:spPr>
        <p:txBody>
          <a:bodyPr>
            <a:normAutofit fontScale="70000" lnSpcReduction="20000"/>
          </a:bodyPr>
          <a:lstStyle/>
          <a:p>
            <a:r>
              <a:rPr lang="hr-HR" dirty="0"/>
              <a:t>Jezgra pojačava maksimalno polje</a:t>
            </a:r>
          </a:p>
          <a:p>
            <a:r>
              <a:rPr lang="hr-HR" dirty="0"/>
              <a:t>Rastavljena na male magnetske momente</a:t>
            </a:r>
          </a:p>
          <a:p>
            <a:r>
              <a:rPr lang="hr-HR" dirty="0"/>
              <a:t>Karakteristični koeficijent – eksperimentalno određen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308FB66-7F98-46E3-955B-27F419710976}"/>
              </a:ext>
            </a:extLst>
          </p:cNvPr>
          <p:cNvGrpSpPr/>
          <p:nvPr/>
        </p:nvGrpSpPr>
        <p:grpSpPr>
          <a:xfrm>
            <a:off x="7582547" y="-34738"/>
            <a:ext cx="4609454" cy="3072406"/>
            <a:chOff x="8428355" y="-34738"/>
            <a:chExt cx="3763643" cy="2645223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07F18BE1-B734-4E60-9F31-22B1A1031ADB}"/>
                </a:ext>
              </a:extLst>
            </p:cNvPr>
            <p:cNvSpPr txBox="1">
              <a:spLocks/>
            </p:cNvSpPr>
            <p:nvPr/>
          </p:nvSpPr>
          <p:spPr>
            <a:xfrm>
              <a:off x="8428355" y="113841"/>
              <a:ext cx="3658856" cy="2496644"/>
            </a:xfrm>
            <a:prstGeom prst="roundRect">
              <a:avLst>
                <a:gd name="adj" fmla="val 6807"/>
              </a:avLst>
            </a:prstGeom>
            <a:solidFill>
              <a:sysClr val="window" lastClr="FFFFFF">
                <a:alpha val="85000"/>
              </a:sys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027A869-FE5E-41CB-9B5E-5671BED6095C}"/>
                </a:ext>
              </a:extLst>
            </p:cNvPr>
            <p:cNvGrpSpPr/>
            <p:nvPr/>
          </p:nvGrpSpPr>
          <p:grpSpPr>
            <a:xfrm>
              <a:off x="8428355" y="-34738"/>
              <a:ext cx="3763643" cy="2610523"/>
              <a:chOff x="982203" y="1362546"/>
              <a:chExt cx="4084524" cy="285601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 Box 2">
                    <a:extLst>
                      <a:ext uri="{FF2B5EF4-FFF2-40B4-BE49-F238E27FC236}">
                        <a16:creationId xmlns:a16="http://schemas.microsoft.com/office/drawing/2014/main" id="{7339221F-B9CD-4E21-A4D2-C75B47337576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11517" y="1996289"/>
                    <a:ext cx="284806" cy="30138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1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 xmlns:m="http://schemas.openxmlformats.org/officeDocument/2006/math">
                        <m:r>
                          <a:rPr kumimoji="0" lang="hr-HR" sz="1200" b="1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17365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𝒓</m:t>
                        </m:r>
                        <m:r>
                          <a:rPr kumimoji="0" lang="hr-HR" sz="1200" b="1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17365D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oMath>
                    </a14:m>
                    <a:r>
                      <a:rPr kumimoji="0" lang="hr-HR" sz="12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548DD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 </a:t>
                    </a:r>
                    <a:endParaRPr kumimoji="0" lang="en-GB" sz="11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3" name="Text Box 2">
                    <a:extLst>
                      <a:ext uri="{FF2B5EF4-FFF2-40B4-BE49-F238E27FC236}">
                        <a16:creationId xmlns:a16="http://schemas.microsoft.com/office/drawing/2014/main" id="{7339221F-B9CD-4E21-A4D2-C75B473375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611517" y="1996289"/>
                    <a:ext cx="284806" cy="30138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7BB5C02A-93E7-4560-9E10-879FECCF0BA0}"/>
                  </a:ext>
                </a:extLst>
              </p:cNvPr>
              <p:cNvGrpSpPr/>
              <p:nvPr/>
            </p:nvGrpSpPr>
            <p:grpSpPr>
              <a:xfrm>
                <a:off x="982203" y="1362546"/>
                <a:ext cx="4084524" cy="2856012"/>
                <a:chOff x="1543570" y="1851433"/>
                <a:chExt cx="4084754" cy="285601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 Box 2">
                      <a:extLst>
                        <a:ext uri="{FF2B5EF4-FFF2-40B4-BE49-F238E27FC236}">
                          <a16:creationId xmlns:a16="http://schemas.microsoft.com/office/drawing/2014/main" id="{862E6227-05E1-488A-910E-7240F7229B53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634244" y="4028792"/>
                      <a:ext cx="284806" cy="30138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no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 xmlns:m="http://schemas.openxmlformats.org/officeDocument/2006/math">
                          <m:r>
                            <a:rPr kumimoji="0" lang="hr-HR" sz="12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17365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oMath>
                      </a14:m>
                      <a:r>
                        <a:rPr kumimoji="0" lang="hr-HR" sz="12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48DD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endParaRPr kumimoji="0" lang="en-GB" sz="11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5" name="Text Box 2">
                      <a:extLst>
                        <a:ext uri="{FF2B5EF4-FFF2-40B4-BE49-F238E27FC236}">
                          <a16:creationId xmlns:a16="http://schemas.microsoft.com/office/drawing/2014/main" id="{862E6227-05E1-488A-910E-7240F7229B5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1634244" y="4028792"/>
                      <a:ext cx="284806" cy="301380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 Box 2">
                      <a:extLst>
                        <a:ext uri="{FF2B5EF4-FFF2-40B4-BE49-F238E27FC236}">
                          <a16:creationId xmlns:a16="http://schemas.microsoft.com/office/drawing/2014/main" id="{367F5516-C0FE-4000-B9DF-6258294FE408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331675" y="2014396"/>
                      <a:ext cx="344032" cy="30138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no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 xmlns:m="http://schemas.openxmlformats.org/officeDocument/2006/math">
                          <m:r>
                            <a:rPr kumimoji="0" lang="hr-HR" sz="12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17365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kumimoji="0" lang="hr-HR" sz="12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17365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oMath>
                      </a14:m>
                      <a:r>
                        <a:rPr kumimoji="0" lang="hr-HR" sz="12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48DD4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endParaRPr kumimoji="0" lang="en-GB" sz="11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6" name="Text Box 2">
                      <a:extLst>
                        <a:ext uri="{FF2B5EF4-FFF2-40B4-BE49-F238E27FC236}">
                          <a16:creationId xmlns:a16="http://schemas.microsoft.com/office/drawing/2014/main" id="{367F5516-C0FE-4000-B9DF-6258294FE40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3331675" y="2014396"/>
                      <a:ext cx="344032" cy="301380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7B7B5790-B4CB-4295-A52F-A89B34FC70F2}"/>
                    </a:ext>
                  </a:extLst>
                </p:cNvPr>
                <p:cNvGrpSpPr/>
                <p:nvPr/>
              </p:nvGrpSpPr>
              <p:grpSpPr>
                <a:xfrm>
                  <a:off x="1543570" y="1851433"/>
                  <a:ext cx="4084754" cy="2856012"/>
                  <a:chOff x="927980" y="0"/>
                  <a:chExt cx="4084955" cy="2856230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8" name="Text Box 2">
                        <a:extLst>
                          <a:ext uri="{FF2B5EF4-FFF2-40B4-BE49-F238E27FC236}">
                            <a16:creationId xmlns:a16="http://schemas.microsoft.com/office/drawing/2014/main" id="{5D96CC6C-9EF6-41D2-94AD-8F7EED33E69E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177157" y="2485171"/>
                        <a:ext cx="284806" cy="30138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rot="0" vert="horz" wrap="square" lIns="91440" tIns="45720" rIns="91440" bIns="45720" anchor="t" anchorCtr="0">
                        <a:noAutofit/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100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 xmlns:m="http://schemas.openxmlformats.org/officeDocument/2006/math">
                            <m:r>
                              <a:rPr kumimoji="0" lang="hr-HR" sz="12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17365D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𝑑h</m:t>
                            </m:r>
                          </m:oMath>
                        </a14:m>
                        <a:r>
                          <a:rPr kumimoji="0" lang="hr-HR" sz="1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548DD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 </a:t>
                        </a:r>
                        <a:endParaRPr kumimoji="0" lang="en-GB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8" name="Text Box 2">
                        <a:extLst>
                          <a:ext uri="{FF2B5EF4-FFF2-40B4-BE49-F238E27FC236}">
                            <a16:creationId xmlns:a16="http://schemas.microsoft.com/office/drawing/2014/main" id="{5D96CC6C-9EF6-41D2-94AD-8F7EED33E69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1177157" y="2485171"/>
                        <a:ext cx="284806" cy="301380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r>
                          <a:rPr lang="en-GB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959AC1E7-4A9F-4B4E-95BA-5189DD6132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479" t="6527" r="6923" b="9949"/>
                  <a:stretch/>
                </p:blipFill>
                <p:spPr bwMode="auto">
                  <a:xfrm>
                    <a:off x="927980" y="0"/>
                    <a:ext cx="4084955" cy="285623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53640926-AAD7-44D8-BBD7-CCE9431645EC}">
                      <a14:shadowObscured xmlns:a14="http://schemas.microsoft.com/office/drawing/2010/main"/>
                    </a:ext>
                  </a:extLst>
                </p:spPr>
              </p:pic>
            </p:grpSp>
          </p:grp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5193BE8-23D5-4FB4-9105-2C989E9FB767}"/>
              </a:ext>
            </a:extLst>
          </p:cNvPr>
          <p:cNvGrpSpPr/>
          <p:nvPr/>
        </p:nvGrpSpPr>
        <p:grpSpPr>
          <a:xfrm>
            <a:off x="7582546" y="3169937"/>
            <a:ext cx="4483599" cy="3550230"/>
            <a:chOff x="7671660" y="3122470"/>
            <a:chExt cx="4394485" cy="3597697"/>
          </a:xfrm>
        </p:grpSpPr>
        <p:sp>
          <p:nvSpPr>
            <p:cNvPr id="32" name="Content Placeholder 2">
              <a:extLst>
                <a:ext uri="{FF2B5EF4-FFF2-40B4-BE49-F238E27FC236}">
                  <a16:creationId xmlns:a16="http://schemas.microsoft.com/office/drawing/2014/main" id="{8127A295-4DA1-4B26-B49D-E33EBB9EFF3B}"/>
                </a:ext>
              </a:extLst>
            </p:cNvPr>
            <p:cNvSpPr txBox="1">
              <a:spLocks/>
            </p:cNvSpPr>
            <p:nvPr/>
          </p:nvSpPr>
          <p:spPr>
            <a:xfrm>
              <a:off x="7671661" y="3122909"/>
              <a:ext cx="4394484" cy="3597258"/>
            </a:xfrm>
            <a:prstGeom prst="roundRect">
              <a:avLst>
                <a:gd name="adj" fmla="val 6807"/>
              </a:avLst>
            </a:prstGeom>
            <a:solidFill>
              <a:sysClr val="window" lastClr="FFFFFF">
                <a:alpha val="85000"/>
              </a:sys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aphicFrame>
          <p:nvGraphicFramePr>
            <p:cNvPr id="31" name="Chart 30">
              <a:extLst>
                <a:ext uri="{FF2B5EF4-FFF2-40B4-BE49-F238E27FC236}">
                  <a16:creationId xmlns:a16="http://schemas.microsoft.com/office/drawing/2014/main" id="{C4B7BF0F-43AD-496C-9530-32E3E17DFCD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02931049"/>
                </p:ext>
              </p:extLst>
            </p:nvPr>
          </p:nvGraphicFramePr>
          <p:xfrm>
            <a:off x="7671660" y="3122470"/>
            <a:ext cx="4392053" cy="359725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B4A992DD-3178-4D57-82BD-458A97D5F4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8247" y="2267748"/>
                <a:ext cx="7038812" cy="2799731"/>
              </a:xfrm>
              <a:prstGeom prst="roundRect">
                <a:avLst>
                  <a:gd name="adj" fmla="val 6807"/>
                </a:avLst>
              </a:prstGeom>
              <a:solidFill>
                <a:schemeClr val="bg1">
                  <a:alpha val="85000"/>
                </a:schemeClr>
              </a:solidFill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1200"/>
                  </a:spcBef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hr-H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hr-HR" sz="1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hr-H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hr-H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hr-H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hr-H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hr-H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hr-HR" sz="1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hr-H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hr-H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hr-H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hr-H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hr-H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nary>
                        <m:naryPr>
                          <m:limLoc m:val="subSup"/>
                          <m:ctrlPr>
                            <a:rPr lang="en-GB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hr-H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hr-H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hr-H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  <m:sup>
                          <m:r>
                            <a:rPr lang="hr-H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hr-H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  <m:e>
                          <m:r>
                            <a:rPr lang="hr-H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hr-H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limLoc m:val="subSup"/>
                              <m:ctrlPr>
                                <a:rPr lang="en-GB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hr-H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hr-H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r>
                                <a:rPr lang="hr-H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hr-H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𝑑h</m:t>
                              </m:r>
                              <m:nary>
                                <m:naryPr>
                                  <m:limLoc m:val="subSup"/>
                                  <m:ctrlPr>
                                    <a:rPr lang="en-GB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hr-H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hr-H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hr-H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  <m:e>
                                  <m:r>
                                    <a:rPr lang="hr-H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hr-H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hr-H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hr-H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hr-H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hr-H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  <m:f>
                                    <m:fPr>
                                      <m:ctrlPr>
                                        <a:rPr lang="en-GB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GB" sz="1800" i="1" smtClean="0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hr-HR" sz="18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hr-HR" sz="18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hr-HR" sz="18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hr-HR" sz="18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acc>
                                        <m:accPr>
                                          <m:chr m:val="̂"/>
                                          <m:ctrlPr>
                                            <a:rPr lang="en-GB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r-HR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e>
                                      </m:acc>
                                      <m:r>
                                        <a:rPr lang="hr-H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GB" sz="1800" i="1" smtClean="0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hr-HR" sz="18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hr-HR" sz="18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hr-HR" sz="18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hr-HR" sz="18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acc>
                                        <m:accPr>
                                          <m:chr m:val="̂"/>
                                          <m:ctrlPr>
                                            <a:rPr lang="en-GB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r-HR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𝒋</m:t>
                                          </m:r>
                                        </m:e>
                                      </m:acc>
                                      <m:r>
                                        <a:rPr lang="hr-H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GB" sz="1800" i="1" smtClean="0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hr-HR" sz="18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hr-HR" sz="18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hr-HR" sz="18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hr-HR" sz="1800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acc>
                                        <m:accPr>
                                          <m:chr m:val="̂"/>
                                          <m:ctrlPr>
                                            <a:rPr lang="en-GB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r-HR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e>
                                      </m:acc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GB" sz="1800" i="1" smtClean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800" i="1">
                                                  <a:solidFill>
                                                    <a:schemeClr val="accent6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hr-HR" sz="1800" i="1">
                                                  <a:solidFill>
                                                    <a:schemeClr val="accent6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  <m:sub>
                                              <m:r>
                                                <a:rPr lang="hr-HR" sz="1800" i="1">
                                                  <a:solidFill>
                                                    <a:schemeClr val="accent6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hr-HR" sz="1800" i="1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2.5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GB" sz="18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1200"/>
                  </a:spcBef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hr-HR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hr-HR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r-HR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hr-HR" sz="18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r-HR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func>
                            <m:funcPr>
                              <m:ctrlPr>
                                <a:rPr lang="en-GB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hr-HR" sz="180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hr-HR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hr-HR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hr-HR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hr-HR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hr-HR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d>
                        <m:dPr>
                          <m:ctrlPr>
                            <a:rPr lang="en-GB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r-HR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func>
                            <m:funcPr>
                              <m:ctrlPr>
                                <a:rPr lang="en-GB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hr-HR" sz="180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hr-HR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hr-HR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hr-HR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func>
                            <m:funcPr>
                              <m:ctrlPr>
                                <a:rPr lang="en-GB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hr-HR" sz="180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hr-HR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func>
                        </m:e>
                      </m:d>
                      <m:func>
                        <m:funcPr>
                          <m:ctrlPr>
                            <a:rPr lang="en-GB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r-HR" sz="180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hr-HR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GB" sz="18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1200"/>
                  </a:spcBef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hr-HR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hr-HR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r-HR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hr-HR" sz="18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r-HR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func>
                            <m:funcPr>
                              <m:ctrlPr>
                                <a:rPr lang="en-GB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hr-HR" sz="180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hr-HR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hr-HR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hr-HR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hr-HR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hr-HR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d>
                        <m:dPr>
                          <m:ctrlPr>
                            <a:rPr lang="en-GB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r-HR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func>
                            <m:funcPr>
                              <m:ctrlPr>
                                <a:rPr lang="en-GB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hr-HR" sz="180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hr-HR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hr-HR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hr-HR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func>
                            <m:funcPr>
                              <m:ctrlPr>
                                <a:rPr lang="en-GB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hr-HR" sz="180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hr-HR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func>
                        </m:e>
                      </m:d>
                      <m:func>
                        <m:funcPr>
                          <m:ctrlPr>
                            <a:rPr lang="en-GB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r-HR" sz="180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hr-HR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GB" sz="18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1200"/>
                  </a:spcBef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hr-HR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hr-HR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r-HR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hr-HR" sz="18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sSup>
                        <m:sSupPr>
                          <m:ctrlPr>
                            <a:rPr lang="en-GB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r-HR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GB" sz="18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hr-HR" sz="180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hr-HR" sz="18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hr-HR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hr-HR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hr-HR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hr-HR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  <m:sup>
                          <m:r>
                            <a:rPr lang="hr-HR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r-HR" sz="18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r-HR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hr-HR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r-HR" sz="18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r-HR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hr-HR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GB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hr-HR" sz="180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hr-HR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hr-HR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hr-HR" sz="18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r-HR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GB" sz="18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hr-HR" sz="180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hr-HR" sz="18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hr-HR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hr-HR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hr-HR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hr-HR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  <m:sup>
                          <m:r>
                            <a:rPr lang="hr-HR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r-HR" sz="18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hr-HR" sz="18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h𝑟</m:t>
                      </m:r>
                      <m:func>
                        <m:funcPr>
                          <m:ctrlPr>
                            <a:rPr lang="en-GB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r-HR" sz="180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hr-HR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GB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r-HR" sz="180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hr-HR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</m:oMath>
                  </m:oMathPara>
                </a14:m>
                <a:endParaRPr lang="en-GB" sz="18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1200"/>
                  </a:spcBef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1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hr-HR" sz="1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hr-HR" sz="18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r-HR" sz="1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hr-HR" sz="1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r-HR" sz="18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1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r-HR" sz="1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hr-HR" sz="1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GB" sz="1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sz="1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hr-HR" sz="180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hr-HR" sz="1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hr-HR" sz="1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hr-HR" sz="18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1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r-HR" sz="1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func>
                                <m:funcPr>
                                  <m:ctrlPr>
                                    <a:rPr lang="en-GB" sz="18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hr-HR" sz="180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hr-HR" sz="18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hr-HR" sz="1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hr-HR" sz="1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hr-HR" sz="1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hr-HR" sz="1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  <m:sup>
                          <m:r>
                            <a:rPr lang="hr-HR" sz="1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hr-HR" sz="18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hr-HR" sz="18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h𝑟</m:t>
                      </m:r>
                      <m:func>
                        <m:funcPr>
                          <m:ctrlPr>
                            <a:rPr lang="en-GB" sz="1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r-HR" sz="180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hr-HR" sz="1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GB" sz="1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r-HR" sz="180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hr-HR" sz="18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</m:oMath>
                  </m:oMathPara>
                </a14:m>
                <a:endParaRPr lang="hr-HR" sz="1800" dirty="0"/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B4A992DD-3178-4D57-82BD-458A97D5F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47" y="2267748"/>
                <a:ext cx="7038812" cy="2799731"/>
              </a:xfrm>
              <a:prstGeom prst="roundRect">
                <a:avLst>
                  <a:gd name="adj" fmla="val 6807"/>
                </a:avLst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978A3BA4-3846-4D5D-B7D5-22B040B3B1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8247" y="5188773"/>
                <a:ext cx="7038812" cy="1530961"/>
              </a:xfrm>
              <a:prstGeom prst="roundRect">
                <a:avLst>
                  <a:gd name="adj" fmla="val 6807"/>
                </a:avLst>
              </a:prstGeom>
              <a:solidFill>
                <a:schemeClr val="bg1">
                  <a:alpha val="85000"/>
                </a:schemeClr>
              </a:solidFill>
            </p:spPr>
            <p:txBody>
              <a:bodyPr vert="horz" lIns="91440" tIns="45720" rIns="91440" bIns="45720" rtlCol="0">
                <a:normAutofit fontScale="70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1200"/>
                  </a:spcBef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3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23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hr-HR" sz="2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hr-HR" sz="23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hr-HR" sz="2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hr-HR" sz="2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hr-HR" sz="2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hr-HR" sz="2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hr-HR" sz="2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hr-HR" sz="23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hr-HR" sz="2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sz="2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hr-HR" sz="2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hr-HR" sz="2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hr-HR" sz="2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hr-HR" sz="2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nary>
                        <m:naryPr>
                          <m:limLoc m:val="subSup"/>
                          <m:ctrlPr>
                            <a:rPr lang="en-GB" sz="2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hr-HR" sz="2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hr-HR" sz="2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hr-HR" sz="2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  <m:sup>
                          <m:r>
                            <a:rPr lang="hr-HR" sz="2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hr-HR" sz="2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  <m:e>
                          <m:r>
                            <a:rPr lang="hr-HR" sz="2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hr-HR" sz="2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nary>
                      <m:nary>
                        <m:naryPr>
                          <m:limLoc m:val="subSup"/>
                          <m:ctrlPr>
                            <a:rPr lang="en-GB" sz="2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hr-HR" sz="2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hr-HR" sz="2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hr-HR" sz="2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𝑑h</m:t>
                          </m:r>
                        </m:e>
                      </m:nary>
                      <m:nary>
                        <m:naryPr>
                          <m:limLoc m:val="subSup"/>
                          <m:ctrlPr>
                            <a:rPr lang="en-GB" sz="23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hr-HR" sz="2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hr-HR" sz="2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hr-HR" sz="2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hr-HR" sz="2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hr-HR" sz="2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hr-HR" sz="2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hr-HR" sz="2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hr-HR" sz="2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hr-HR" sz="2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  <m:f>
                            <m:fPr>
                              <m:ctrlPr>
                                <a:rPr lang="en-GB" sz="2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23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r-HR" sz="23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hr-HR" sz="23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hr-HR" sz="23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hr-HR" sz="23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acc>
                                <m:accPr>
                                  <m:chr m:val="̂"/>
                                  <m:ctrlPr>
                                    <a:rPr lang="en-GB" sz="23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hr-HR" sz="23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e>
                              </m:acc>
                              <m:r>
                                <a:rPr lang="hr-HR" sz="23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23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r-HR" sz="23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hr-HR" sz="23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hr-HR" sz="23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hr-HR" sz="23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acc>
                                <m:accPr>
                                  <m:chr m:val="̂"/>
                                  <m:ctrlPr>
                                    <a:rPr lang="en-GB" sz="23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hr-HR" sz="23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acc>
                            </m:num>
                            <m:den>
                              <m:sSup>
                                <m:sSupPr>
                                  <m:ctrlPr>
                                    <a:rPr lang="en-GB" sz="230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GB" sz="230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r-HR" sz="2300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hr-HR" sz="2300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hr-HR" sz="23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1.5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GB" sz="2300" dirty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1200"/>
                  </a:spcBef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2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hr-HR" sz="2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hr-HR" sz="2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r-HR" sz="2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hr-HR" sz="23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r-HR" sz="2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func>
                            <m:funcPr>
                              <m:ctrlPr>
                                <a:rPr lang="en-GB" sz="23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hr-HR" sz="23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hr-HR" sz="23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func>
                          <m:r>
                            <a:rPr lang="hr-HR" sz="2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hr-HR" sz="2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func>
                            <m:funcPr>
                              <m:ctrlPr>
                                <a:rPr lang="en-GB" sz="23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hr-HR" sz="23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hr-HR" sz="23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func>
                        <m:funcPr>
                          <m:ctrlPr>
                            <a:rPr lang="en-GB" sz="2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r-HR" sz="23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hr-HR" sz="2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hr-HR" sz="2300" dirty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1200"/>
                  </a:spcBef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2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hr-HR" sz="2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hr-HR" sz="2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r-HR" sz="2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hr-HR" sz="23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r-HR" sz="2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func>
                            <m:funcPr>
                              <m:ctrlPr>
                                <a:rPr lang="en-GB" sz="23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hr-HR" sz="23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hr-HR" sz="23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hr-HR" sz="2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hr-HR" sz="2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func>
                            <m:funcPr>
                              <m:ctrlPr>
                                <a:rPr lang="en-GB" sz="23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hr-HR" sz="23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hr-HR" sz="23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func>
                        </m:e>
                      </m:d>
                      <m:func>
                        <m:funcPr>
                          <m:ctrlPr>
                            <a:rPr lang="en-GB" sz="2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r-HR" sz="23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hr-HR" sz="23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en-GB" sz="2300" dirty="0"/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978A3BA4-3846-4D5D-B7D5-22B040B3B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47" y="5188773"/>
                <a:ext cx="7038812" cy="1530961"/>
              </a:xfrm>
              <a:prstGeom prst="roundRect">
                <a:avLst>
                  <a:gd name="adj" fmla="val 6807"/>
                </a:avLst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2877918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6A9B2-BA8C-462A-9112-63EB00EA5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847"/>
            <a:ext cx="4721817" cy="1503336"/>
          </a:xfrm>
        </p:spPr>
        <p:txBody>
          <a:bodyPr>
            <a:normAutofit/>
          </a:bodyPr>
          <a:lstStyle/>
          <a:p>
            <a:r>
              <a:rPr lang="hr-HR" dirty="0"/>
              <a:t>Mjerenje polja jezgre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2CF81F-141A-4DF1-85AD-170044CA8775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520485" y="1925664"/>
                <a:ext cx="5942308" cy="4801887"/>
              </a:xfrm>
            </p:spPr>
            <p:txBody>
              <a:bodyPr>
                <a:normAutofit/>
              </a:bodyPr>
              <a:lstStyle/>
              <a:p>
                <a:r>
                  <a:rPr lang="hr-HR" dirty="0"/>
                  <a:t>Vernier </a:t>
                </a:r>
                <a:r>
                  <a:rPr lang="hr-HR" dirty="0" err="1"/>
                  <a:t>LabQuest</a:t>
                </a:r>
                <a:r>
                  <a:rPr lang="hr-HR" dirty="0"/>
                  <a:t> uređajem mjerimo magnetsko polje </a:t>
                </a:r>
              </a:p>
              <a:p>
                <a:pPr lvl="1"/>
                <a:r>
                  <a:rPr lang="hr-HR" dirty="0"/>
                  <a:t>Pretpostavka: dobro računamo polje od zavojnice i koeficijent </a:t>
                </a:r>
                <a:r>
                  <a:rPr lang="hr-HR" dirty="0" err="1"/>
                  <a:t>magnetizacije</a:t>
                </a:r>
                <a:endParaRPr lang="hr-HR" dirty="0"/>
              </a:p>
              <a:p>
                <a:r>
                  <a:rPr lang="hr-HR" dirty="0"/>
                  <a:t>Pogreška modela je relativno velika</a:t>
                </a:r>
              </a:p>
              <a:p>
                <a:pPr lvl="1"/>
                <a:r>
                  <a:rPr lang="hr-HR" dirty="0"/>
                  <a:t>Otprilike </a:t>
                </a:r>
                <a14:m>
                  <m:oMath xmlns:m="http://schemas.openxmlformats.org/officeDocument/2006/math">
                    <m:r>
                      <a:rPr lang="hr-HR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hr-HR" b="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hr-HR" dirty="0"/>
              </a:p>
              <a:p>
                <a:pPr lvl="1"/>
                <a:r>
                  <a:rPr lang="hr-HR" dirty="0"/>
                  <a:t>Asimetrija</a:t>
                </a:r>
              </a:p>
              <a:p>
                <a:pPr lvl="2"/>
                <a:r>
                  <a:rPr lang="hr-HR" dirty="0"/>
                  <a:t>veliki problem, uzrok – nepoznat</a:t>
                </a:r>
              </a:p>
              <a:p>
                <a:r>
                  <a:rPr lang="hr-HR" dirty="0"/>
                  <a:t>Neki podatci su malo neprecizni zbog prirode mjerenja</a:t>
                </a:r>
              </a:p>
              <a:p>
                <a:pPr lvl="1"/>
                <a:r>
                  <a:rPr lang="hr-HR" dirty="0"/>
                  <a:t>Eksperimentalna pogreška - </a:t>
                </a:r>
                <a14:m>
                  <m:oMath xmlns:m="http://schemas.openxmlformats.org/officeDocument/2006/math">
                    <m:r>
                      <a:rPr lang="hr-HR" b="0" i="1" smtClean="0">
                        <a:latin typeface="Cambria Math" panose="02040503050406030204" pitchFamily="18" charset="0"/>
                      </a:rPr>
                      <m:t>11%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2CF81F-141A-4DF1-85AD-170044CA87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520485" y="1925664"/>
                <a:ext cx="5942308" cy="4801887"/>
              </a:xfrm>
              <a:blipFill>
                <a:blip r:embed="rId2"/>
                <a:stretch>
                  <a:fillRect l="-205" t="-127" r="-9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B1B1B07E-6D95-47EB-BC3D-60CCF1A623A9}"/>
              </a:ext>
            </a:extLst>
          </p:cNvPr>
          <p:cNvGrpSpPr/>
          <p:nvPr/>
        </p:nvGrpSpPr>
        <p:grpSpPr>
          <a:xfrm>
            <a:off x="6647478" y="130444"/>
            <a:ext cx="5400001" cy="3240000"/>
            <a:chOff x="6600983" y="130445"/>
            <a:chExt cx="5469034" cy="3230300"/>
          </a:xfrm>
        </p:grpSpPr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DBEC2B88-3FFA-4784-8AD5-76CC7D3CDA29}"/>
                </a:ext>
              </a:extLst>
            </p:cNvPr>
            <p:cNvSpPr txBox="1">
              <a:spLocks/>
            </p:cNvSpPr>
            <p:nvPr/>
          </p:nvSpPr>
          <p:spPr>
            <a:xfrm>
              <a:off x="6600986" y="130447"/>
              <a:ext cx="5469031" cy="3230298"/>
            </a:xfrm>
            <a:prstGeom prst="roundRect">
              <a:avLst>
                <a:gd name="adj" fmla="val 6807"/>
              </a:avLst>
            </a:prstGeom>
            <a:solidFill>
              <a:sysClr val="window" lastClr="FFFFFF">
                <a:alpha val="85000"/>
              </a:sys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B1937062-F823-4186-817D-64D50A6BE85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30785642"/>
                </p:ext>
              </p:extLst>
            </p:nvPr>
          </p:nvGraphicFramePr>
          <p:xfrm>
            <a:off x="6600983" y="130445"/>
            <a:ext cx="5469031" cy="32303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83EE53B-6AE7-4C7E-BFBC-AB4824096297}"/>
              </a:ext>
            </a:extLst>
          </p:cNvPr>
          <p:cNvGrpSpPr/>
          <p:nvPr/>
        </p:nvGrpSpPr>
        <p:grpSpPr>
          <a:xfrm>
            <a:off x="6647476" y="3487554"/>
            <a:ext cx="5400000" cy="3240000"/>
            <a:chOff x="6600983" y="3497255"/>
            <a:chExt cx="5469033" cy="3230299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166F64A2-8132-4C82-B4C8-9B2DC2729DD0}"/>
                </a:ext>
              </a:extLst>
            </p:cNvPr>
            <p:cNvSpPr txBox="1">
              <a:spLocks/>
            </p:cNvSpPr>
            <p:nvPr/>
          </p:nvSpPr>
          <p:spPr>
            <a:xfrm>
              <a:off x="6600985" y="3497255"/>
              <a:ext cx="5469031" cy="3230299"/>
            </a:xfrm>
            <a:prstGeom prst="roundRect">
              <a:avLst>
                <a:gd name="adj" fmla="val 6807"/>
              </a:avLst>
            </a:prstGeom>
            <a:solidFill>
              <a:sysClr val="window" lastClr="FFFFFF">
                <a:alpha val="85000"/>
              </a:sys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aphicFrame>
          <p:nvGraphicFramePr>
            <p:cNvPr id="8" name="Chart 7">
              <a:extLst>
                <a:ext uri="{FF2B5EF4-FFF2-40B4-BE49-F238E27FC236}">
                  <a16:creationId xmlns:a16="http://schemas.microsoft.com/office/drawing/2014/main" id="{2EF57471-F12F-41FB-A963-1614C09BD7B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69696964"/>
                </p:ext>
              </p:extLst>
            </p:nvPr>
          </p:nvGraphicFramePr>
          <p:xfrm>
            <a:off x="6600983" y="3497255"/>
            <a:ext cx="5469031" cy="323029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035833191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685</TotalTime>
  <Words>1697</Words>
  <Application>Microsoft Office PowerPoint</Application>
  <PresentationFormat>Widescreen</PresentationFormat>
  <Paragraphs>281</Paragraphs>
  <Slides>20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Times New Roman</vt:lpstr>
      <vt:lpstr>Tw Cen MT</vt:lpstr>
      <vt:lpstr>Office Theme</vt:lpstr>
      <vt:lpstr>PowerPoint Presentation</vt:lpstr>
      <vt:lpstr>Uvod</vt:lpstr>
      <vt:lpstr>CiLJ</vt:lpstr>
      <vt:lpstr>varijable</vt:lpstr>
      <vt:lpstr>Magnetsko i električno polje zavojnice</vt:lpstr>
      <vt:lpstr>Pogreška izračuna polja</vt:lpstr>
      <vt:lpstr>PowerPoint Presentation</vt:lpstr>
      <vt:lpstr>Polje jezgre</vt:lpstr>
      <vt:lpstr>Mjerenje polja jezgre</vt:lpstr>
      <vt:lpstr>Sila između dvije zavojnice s jezgrom i Međuindukcija</vt:lpstr>
      <vt:lpstr>Efekt polja na nabijenu česticu</vt:lpstr>
      <vt:lpstr>MPDT simulacija za jednu česticu</vt:lpstr>
      <vt:lpstr>Plazma</vt:lpstr>
      <vt:lpstr>Transformatori</vt:lpstr>
      <vt:lpstr>Jakovljeve ljestve</vt:lpstr>
      <vt:lpstr>Atmosferski MPDT</vt:lpstr>
      <vt:lpstr>Diskusija</vt:lpstr>
      <vt:lpstr>Zaključak</vt:lpstr>
      <vt:lpstr>Hvala na pozornosti !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Davor Dobrota</dc:creator>
  <cp:lastModifiedBy>Nikola Socec</cp:lastModifiedBy>
  <cp:revision>58</cp:revision>
  <dcterms:created xsi:type="dcterms:W3CDTF">2020-11-16T15:09:00Z</dcterms:created>
  <dcterms:modified xsi:type="dcterms:W3CDTF">2020-11-19T15:17:40Z</dcterms:modified>
</cp:coreProperties>
</file>